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5" r:id="rId1"/>
  </p:sldMasterIdLst>
  <p:notesMasterIdLst>
    <p:notesMasterId r:id="rId35"/>
  </p:notesMasterIdLst>
  <p:sldIdLst>
    <p:sldId id="628" r:id="rId2"/>
    <p:sldId id="647" r:id="rId3"/>
    <p:sldId id="691" r:id="rId4"/>
    <p:sldId id="648" r:id="rId5"/>
    <p:sldId id="649" r:id="rId6"/>
    <p:sldId id="650" r:id="rId7"/>
    <p:sldId id="652" r:id="rId8"/>
    <p:sldId id="718" r:id="rId9"/>
    <p:sldId id="719" r:id="rId10"/>
    <p:sldId id="721" r:id="rId11"/>
    <p:sldId id="722" r:id="rId12"/>
    <p:sldId id="655" r:id="rId13"/>
    <p:sldId id="654" r:id="rId14"/>
    <p:sldId id="723" r:id="rId15"/>
    <p:sldId id="724" r:id="rId16"/>
    <p:sldId id="659" r:id="rId17"/>
    <p:sldId id="660" r:id="rId18"/>
    <p:sldId id="704" r:id="rId19"/>
    <p:sldId id="661" r:id="rId20"/>
    <p:sldId id="720" r:id="rId21"/>
    <p:sldId id="709" r:id="rId22"/>
    <p:sldId id="710" r:id="rId23"/>
    <p:sldId id="711" r:id="rId24"/>
    <p:sldId id="705" r:id="rId25"/>
    <p:sldId id="662" r:id="rId26"/>
    <p:sldId id="682" r:id="rId27"/>
    <p:sldId id="707" r:id="rId28"/>
    <p:sldId id="706" r:id="rId29"/>
    <p:sldId id="715" r:id="rId30"/>
    <p:sldId id="712" r:id="rId31"/>
    <p:sldId id="716" r:id="rId32"/>
    <p:sldId id="713" r:id="rId33"/>
    <p:sldId id="71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3C6C8C"/>
    <a:srgbClr val="05286B"/>
    <a:srgbClr val="C91D21"/>
    <a:srgbClr val="DF2127"/>
    <a:srgbClr val="38383A"/>
    <a:srgbClr val="6F6F73"/>
    <a:srgbClr val="201B49"/>
    <a:srgbClr val="FDB813"/>
    <a:srgbClr val="F7A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7B3599-801D-45EB-AC4C-2C4A57480665}" v="1760" dt="2020-03-09T17:43:38.0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 autoAdjust="0"/>
    <p:restoredTop sz="91329" autoAdjust="0"/>
  </p:normalViewPr>
  <p:slideViewPr>
    <p:cSldViewPr snapToGrid="0" snapToObjects="1">
      <p:cViewPr>
        <p:scale>
          <a:sx n="52" d="100"/>
          <a:sy n="52" d="100"/>
        </p:scale>
        <p:origin x="1264" y="288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9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Luxon" userId="8059c32cee89ebfd" providerId="LiveId" clId="{1720DB59-1C2E-4278-AD89-39BE614296BC}"/>
    <pc:docChg chg="undo custSel addSld delSld modSld sldOrd">
      <pc:chgData name="Adam Luxon" userId="8059c32cee89ebfd" providerId="LiveId" clId="{1720DB59-1C2E-4278-AD89-39BE614296BC}" dt="2020-03-09T17:43:38.093" v="936" actId="2696"/>
      <pc:docMkLst>
        <pc:docMk/>
      </pc:docMkLst>
      <pc:sldChg chg="del">
        <pc:chgData name="Adam Luxon" userId="8059c32cee89ebfd" providerId="LiveId" clId="{1720DB59-1C2E-4278-AD89-39BE614296BC}" dt="2020-03-09T17:43:38.093" v="936" actId="2696"/>
        <pc:sldMkLst>
          <pc:docMk/>
          <pc:sldMk cId="1915064451" sldId="536"/>
        </pc:sldMkLst>
      </pc:sldChg>
      <pc:sldChg chg="modSp">
        <pc:chgData name="Adam Luxon" userId="8059c32cee89ebfd" providerId="LiveId" clId="{1720DB59-1C2E-4278-AD89-39BE614296BC}" dt="2020-03-09T15:47:52.231" v="108" actId="207"/>
        <pc:sldMkLst>
          <pc:docMk/>
          <pc:sldMk cId="1806997738" sldId="597"/>
        </pc:sldMkLst>
        <pc:spChg chg="mod">
          <ac:chgData name="Adam Luxon" userId="8059c32cee89ebfd" providerId="LiveId" clId="{1720DB59-1C2E-4278-AD89-39BE614296BC}" dt="2020-03-09T15:47:52.231" v="108" actId="207"/>
          <ac:spMkLst>
            <pc:docMk/>
            <pc:sldMk cId="1806997738" sldId="597"/>
            <ac:spMk id="2" creationId="{8469F3B1-DD9F-4D10-81AD-0FBB6489D657}"/>
          </ac:spMkLst>
        </pc:spChg>
      </pc:sldChg>
      <pc:sldChg chg="addSp delSp modSp del">
        <pc:chgData name="Adam Luxon" userId="8059c32cee89ebfd" providerId="LiveId" clId="{1720DB59-1C2E-4278-AD89-39BE614296BC}" dt="2020-03-09T16:17:09.826" v="254" actId="2696"/>
        <pc:sldMkLst>
          <pc:docMk/>
          <pc:sldMk cId="2600163730" sldId="598"/>
        </pc:sldMkLst>
        <pc:spChg chg="mod">
          <ac:chgData name="Adam Luxon" userId="8059c32cee89ebfd" providerId="LiveId" clId="{1720DB59-1C2E-4278-AD89-39BE614296BC}" dt="2020-03-09T15:48:25.458" v="112" actId="207"/>
          <ac:spMkLst>
            <pc:docMk/>
            <pc:sldMk cId="2600163730" sldId="598"/>
            <ac:spMk id="7" creationId="{3F0E5505-2571-46DB-80FD-EA10925C0737}"/>
          </ac:spMkLst>
        </pc:spChg>
        <pc:spChg chg="mod">
          <ac:chgData name="Adam Luxon" userId="8059c32cee89ebfd" providerId="LiveId" clId="{1720DB59-1C2E-4278-AD89-39BE614296BC}" dt="2020-03-09T15:54:24.504" v="150" actId="1076"/>
          <ac:spMkLst>
            <pc:docMk/>
            <pc:sldMk cId="2600163730" sldId="598"/>
            <ac:spMk id="20" creationId="{00000000-0000-0000-0000-000000000000}"/>
          </ac:spMkLst>
        </pc:spChg>
        <pc:picChg chg="add del">
          <ac:chgData name="Adam Luxon" userId="8059c32cee89ebfd" providerId="LiveId" clId="{1720DB59-1C2E-4278-AD89-39BE614296BC}" dt="2020-03-09T15:52:37.350" v="132" actId="478"/>
          <ac:picMkLst>
            <pc:docMk/>
            <pc:sldMk cId="2600163730" sldId="598"/>
            <ac:picMk id="32" creationId="{00000000-0000-0000-0000-000000000000}"/>
          </ac:picMkLst>
        </pc:picChg>
      </pc:sldChg>
      <pc:sldChg chg="del">
        <pc:chgData name="Adam Luxon" userId="8059c32cee89ebfd" providerId="LiveId" clId="{1720DB59-1C2E-4278-AD89-39BE614296BC}" dt="2020-03-09T15:37:48.886" v="4" actId="2696"/>
        <pc:sldMkLst>
          <pc:docMk/>
          <pc:sldMk cId="1113012362" sldId="599"/>
        </pc:sldMkLst>
      </pc:sldChg>
      <pc:sldChg chg="modSp">
        <pc:chgData name="Adam Luxon" userId="8059c32cee89ebfd" providerId="LiveId" clId="{1720DB59-1C2E-4278-AD89-39BE614296BC}" dt="2020-03-09T15:51:29.508" v="128" actId="1076"/>
        <pc:sldMkLst>
          <pc:docMk/>
          <pc:sldMk cId="1012703003" sldId="602"/>
        </pc:sldMkLst>
        <pc:spChg chg="mod">
          <ac:chgData name="Adam Luxon" userId="8059c32cee89ebfd" providerId="LiveId" clId="{1720DB59-1C2E-4278-AD89-39BE614296BC}" dt="2020-03-09T15:43:02.760" v="59" actId="20577"/>
          <ac:spMkLst>
            <pc:docMk/>
            <pc:sldMk cId="1012703003" sldId="602"/>
            <ac:spMk id="2" creationId="{0D3DEDDB-5113-4F43-97F3-7378FA915BE5}"/>
          </ac:spMkLst>
        </pc:spChg>
        <pc:spChg chg="mod">
          <ac:chgData name="Adam Luxon" userId="8059c32cee89ebfd" providerId="LiveId" clId="{1720DB59-1C2E-4278-AD89-39BE614296BC}" dt="2020-03-09T15:51:06.105" v="124" actId="14100"/>
          <ac:spMkLst>
            <pc:docMk/>
            <pc:sldMk cId="1012703003" sldId="602"/>
            <ac:spMk id="6" creationId="{00000000-0000-0000-0000-000000000000}"/>
          </ac:spMkLst>
        </pc:spChg>
        <pc:spChg chg="mod">
          <ac:chgData name="Adam Luxon" userId="8059c32cee89ebfd" providerId="LiveId" clId="{1720DB59-1C2E-4278-AD89-39BE614296BC}" dt="2020-03-09T15:51:23.841" v="127" actId="1076"/>
          <ac:spMkLst>
            <pc:docMk/>
            <pc:sldMk cId="1012703003" sldId="602"/>
            <ac:spMk id="9" creationId="{00000000-0000-0000-0000-000000000000}"/>
          </ac:spMkLst>
        </pc:spChg>
        <pc:cxnChg chg="mod">
          <ac:chgData name="Adam Luxon" userId="8059c32cee89ebfd" providerId="LiveId" clId="{1720DB59-1C2E-4278-AD89-39BE614296BC}" dt="2020-03-09T15:51:29.508" v="128" actId="1076"/>
          <ac:cxnSpMkLst>
            <pc:docMk/>
            <pc:sldMk cId="1012703003" sldId="602"/>
            <ac:cxnSpMk id="11" creationId="{00000000-0000-0000-0000-000000000000}"/>
          </ac:cxnSpMkLst>
        </pc:cxnChg>
      </pc:sldChg>
      <pc:sldChg chg="addSp delSp modSp">
        <pc:chgData name="Adam Luxon" userId="8059c32cee89ebfd" providerId="LiveId" clId="{1720DB59-1C2E-4278-AD89-39BE614296BC}" dt="2020-03-09T15:40:07.392" v="15" actId="478"/>
        <pc:sldMkLst>
          <pc:docMk/>
          <pc:sldMk cId="1995737885" sldId="616"/>
        </pc:sldMkLst>
        <pc:spChg chg="del mod">
          <ac:chgData name="Adam Luxon" userId="8059c32cee89ebfd" providerId="LiveId" clId="{1720DB59-1C2E-4278-AD89-39BE614296BC}" dt="2020-03-09T15:40:07.392" v="15" actId="478"/>
          <ac:spMkLst>
            <pc:docMk/>
            <pc:sldMk cId="1995737885" sldId="616"/>
            <ac:spMk id="5" creationId="{00000000-0000-0000-0000-000000000000}"/>
          </ac:spMkLst>
        </pc:spChg>
        <pc:spChg chg="mod">
          <ac:chgData name="Adam Luxon" userId="8059c32cee89ebfd" providerId="LiveId" clId="{1720DB59-1C2E-4278-AD89-39BE614296BC}" dt="2020-03-09T15:40:05.056" v="14" actId="1076"/>
          <ac:spMkLst>
            <pc:docMk/>
            <pc:sldMk cId="1995737885" sldId="616"/>
            <ac:spMk id="6" creationId="{00000000-0000-0000-0000-000000000000}"/>
          </ac:spMkLst>
        </pc:spChg>
        <pc:picChg chg="del">
          <ac:chgData name="Adam Luxon" userId="8059c32cee89ebfd" providerId="LiveId" clId="{1720DB59-1C2E-4278-AD89-39BE614296BC}" dt="2020-03-09T15:38:57.531" v="9" actId="478"/>
          <ac:picMkLst>
            <pc:docMk/>
            <pc:sldMk cId="1995737885" sldId="616"/>
            <ac:picMk id="2" creationId="{00000000-0000-0000-0000-000000000000}"/>
          </ac:picMkLst>
        </pc:picChg>
        <pc:picChg chg="add mod">
          <ac:chgData name="Adam Luxon" userId="8059c32cee89ebfd" providerId="LiveId" clId="{1720DB59-1C2E-4278-AD89-39BE614296BC}" dt="2020-03-09T15:39:58.702" v="13" actId="1076"/>
          <ac:picMkLst>
            <pc:docMk/>
            <pc:sldMk cId="1995737885" sldId="616"/>
            <ac:picMk id="9" creationId="{A30D97FA-9318-48EF-8B38-C194EDC8FC48}"/>
          </ac:picMkLst>
        </pc:picChg>
      </pc:sldChg>
      <pc:sldChg chg="modSp">
        <pc:chgData name="Adam Luxon" userId="8059c32cee89ebfd" providerId="LiveId" clId="{1720DB59-1C2E-4278-AD89-39BE614296BC}" dt="2020-03-09T15:49:20.200" v="114" actId="208"/>
        <pc:sldMkLst>
          <pc:docMk/>
          <pc:sldMk cId="4104082514" sldId="623"/>
        </pc:sldMkLst>
        <pc:spChg chg="mod">
          <ac:chgData name="Adam Luxon" userId="8059c32cee89ebfd" providerId="LiveId" clId="{1720DB59-1C2E-4278-AD89-39BE614296BC}" dt="2020-03-09T15:49:20.200" v="114" actId="208"/>
          <ac:spMkLst>
            <pc:docMk/>
            <pc:sldMk cId="4104082514" sldId="623"/>
            <ac:spMk id="4" creationId="{04932268-02FA-42A9-9258-AFC5F3CF73A4}"/>
          </ac:spMkLst>
        </pc:spChg>
      </pc:sldChg>
      <pc:sldChg chg="modSp">
        <pc:chgData name="Adam Luxon" userId="8059c32cee89ebfd" providerId="LiveId" clId="{1720DB59-1C2E-4278-AD89-39BE614296BC}" dt="2020-03-09T15:47:58.476" v="109" actId="207"/>
        <pc:sldMkLst>
          <pc:docMk/>
          <pc:sldMk cId="561533183" sldId="625"/>
        </pc:sldMkLst>
        <pc:spChg chg="mod">
          <ac:chgData name="Adam Luxon" userId="8059c32cee89ebfd" providerId="LiveId" clId="{1720DB59-1C2E-4278-AD89-39BE614296BC}" dt="2020-03-09T15:47:58.476" v="109" actId="207"/>
          <ac:spMkLst>
            <pc:docMk/>
            <pc:sldMk cId="561533183" sldId="625"/>
            <ac:spMk id="14" creationId="{A903E072-6EC5-40D8-9E05-2F3B1244D23B}"/>
          </ac:spMkLst>
        </pc:spChg>
      </pc:sldChg>
      <pc:sldChg chg="modSp del">
        <pc:chgData name="Adam Luxon" userId="8059c32cee89ebfd" providerId="LiveId" clId="{1720DB59-1C2E-4278-AD89-39BE614296BC}" dt="2020-03-09T15:38:37.062" v="8" actId="2696"/>
        <pc:sldMkLst>
          <pc:docMk/>
          <pc:sldMk cId="133410005" sldId="629"/>
        </pc:sldMkLst>
        <pc:spChg chg="mod">
          <ac:chgData name="Adam Luxon" userId="8059c32cee89ebfd" providerId="LiveId" clId="{1720DB59-1C2E-4278-AD89-39BE614296BC}" dt="2020-03-09T15:36:58.521" v="2" actId="27636"/>
          <ac:spMkLst>
            <pc:docMk/>
            <pc:sldMk cId="133410005" sldId="629"/>
            <ac:spMk id="2" creationId="{3E5BB58F-40CF-49E8-90EF-02774C8222E3}"/>
          </ac:spMkLst>
        </pc:spChg>
        <pc:spChg chg="mod">
          <ac:chgData name="Adam Luxon" userId="8059c32cee89ebfd" providerId="LiveId" clId="{1720DB59-1C2E-4278-AD89-39BE614296BC}" dt="2020-03-09T15:38:25.138" v="7" actId="1076"/>
          <ac:spMkLst>
            <pc:docMk/>
            <pc:sldMk cId="133410005" sldId="629"/>
            <ac:spMk id="52" creationId="{00000000-0000-0000-0000-000000000000}"/>
          </ac:spMkLst>
        </pc:spChg>
        <pc:spChg chg="mod">
          <ac:chgData name="Adam Luxon" userId="8059c32cee89ebfd" providerId="LiveId" clId="{1720DB59-1C2E-4278-AD89-39BE614296BC}" dt="2020-03-09T15:38:25.138" v="7" actId="1076"/>
          <ac:spMkLst>
            <pc:docMk/>
            <pc:sldMk cId="133410005" sldId="629"/>
            <ac:spMk id="59" creationId="{00000000-0000-0000-0000-000000000000}"/>
          </ac:spMkLst>
        </pc:spChg>
        <pc:spChg chg="mod">
          <ac:chgData name="Adam Luxon" userId="8059c32cee89ebfd" providerId="LiveId" clId="{1720DB59-1C2E-4278-AD89-39BE614296BC}" dt="2020-03-09T15:38:25.138" v="7" actId="1076"/>
          <ac:spMkLst>
            <pc:docMk/>
            <pc:sldMk cId="133410005" sldId="629"/>
            <ac:spMk id="552" creationId="{7A966CDF-7989-439B-BF8C-450962753513}"/>
          </ac:spMkLst>
        </pc:spChg>
        <pc:spChg chg="mod">
          <ac:chgData name="Adam Luxon" userId="8059c32cee89ebfd" providerId="LiveId" clId="{1720DB59-1C2E-4278-AD89-39BE614296BC}" dt="2020-03-09T15:38:25.138" v="7" actId="1076"/>
          <ac:spMkLst>
            <pc:docMk/>
            <pc:sldMk cId="133410005" sldId="629"/>
            <ac:spMk id="560" creationId="{6C478B13-5224-4AB1-B7FE-A4CB6B444290}"/>
          </ac:spMkLst>
        </pc:spChg>
      </pc:sldChg>
      <pc:sldChg chg="modSp">
        <pc:chgData name="Adam Luxon" userId="8059c32cee89ebfd" providerId="LiveId" clId="{1720DB59-1C2E-4278-AD89-39BE614296BC}" dt="2020-03-09T15:36:58.521" v="1" actId="27636"/>
        <pc:sldMkLst>
          <pc:docMk/>
          <pc:sldMk cId="4140708025" sldId="631"/>
        </pc:sldMkLst>
        <pc:spChg chg="mod">
          <ac:chgData name="Adam Luxon" userId="8059c32cee89ebfd" providerId="LiveId" clId="{1720DB59-1C2E-4278-AD89-39BE614296BC}" dt="2020-03-09T15:36:58.521" v="1" actId="27636"/>
          <ac:spMkLst>
            <pc:docMk/>
            <pc:sldMk cId="4140708025" sldId="631"/>
            <ac:spMk id="17" creationId="{D5F18D3C-F34F-447F-9C99-E632506CEEFC}"/>
          </ac:spMkLst>
        </pc:spChg>
      </pc:sldChg>
      <pc:sldChg chg="modSp">
        <pc:chgData name="Adam Luxon" userId="8059c32cee89ebfd" providerId="LiveId" clId="{1720DB59-1C2E-4278-AD89-39BE614296BC}" dt="2020-03-09T15:49:34.221" v="116" actId="208"/>
        <pc:sldMkLst>
          <pc:docMk/>
          <pc:sldMk cId="2531282877" sldId="636"/>
        </pc:sldMkLst>
        <pc:spChg chg="mod">
          <ac:chgData name="Adam Luxon" userId="8059c32cee89ebfd" providerId="LiveId" clId="{1720DB59-1C2E-4278-AD89-39BE614296BC}" dt="2020-03-09T15:48:08.801" v="110" actId="207"/>
          <ac:spMkLst>
            <pc:docMk/>
            <pc:sldMk cId="2531282877" sldId="636"/>
            <ac:spMk id="14" creationId="{A903E072-6EC5-40D8-9E05-2F3B1244D23B}"/>
          </ac:spMkLst>
        </pc:spChg>
        <pc:spChg chg="mod">
          <ac:chgData name="Adam Luxon" userId="8059c32cee89ebfd" providerId="LiveId" clId="{1720DB59-1C2E-4278-AD89-39BE614296BC}" dt="2020-03-09T15:49:34.221" v="116" actId="208"/>
          <ac:spMkLst>
            <pc:docMk/>
            <pc:sldMk cId="2531282877" sldId="636"/>
            <ac:spMk id="18" creationId="{9438F4D4-4E2D-4A66-84C7-448EBAD4DE33}"/>
          </ac:spMkLst>
        </pc:spChg>
      </pc:sldChg>
      <pc:sldChg chg="add">
        <pc:chgData name="Adam Luxon" userId="8059c32cee89ebfd" providerId="LiveId" clId="{1720DB59-1C2E-4278-AD89-39BE614296BC}" dt="2020-03-09T15:36:58.414" v="0"/>
        <pc:sldMkLst>
          <pc:docMk/>
          <pc:sldMk cId="1408255084" sldId="639"/>
        </pc:sldMkLst>
      </pc:sldChg>
      <pc:sldChg chg="add">
        <pc:chgData name="Adam Luxon" userId="8059c32cee89ebfd" providerId="LiveId" clId="{1720DB59-1C2E-4278-AD89-39BE614296BC}" dt="2020-03-09T15:37:04.051" v="3"/>
        <pc:sldMkLst>
          <pc:docMk/>
          <pc:sldMk cId="2522725891" sldId="640"/>
        </pc:sldMkLst>
      </pc:sldChg>
      <pc:sldChg chg="addSp delSp modSp add">
        <pc:chgData name="Adam Luxon" userId="8059c32cee89ebfd" providerId="LiveId" clId="{1720DB59-1C2E-4278-AD89-39BE614296BC}" dt="2020-03-09T15:41:07.959" v="22" actId="1076"/>
        <pc:sldMkLst>
          <pc:docMk/>
          <pc:sldMk cId="279293710" sldId="641"/>
        </pc:sldMkLst>
        <pc:picChg chg="del">
          <ac:chgData name="Adam Luxon" userId="8059c32cee89ebfd" providerId="LiveId" clId="{1720DB59-1C2E-4278-AD89-39BE614296BC}" dt="2020-03-09T15:40:45.255" v="18" actId="478"/>
          <ac:picMkLst>
            <pc:docMk/>
            <pc:sldMk cId="279293710" sldId="641"/>
            <ac:picMk id="9" creationId="{A30D97FA-9318-48EF-8B38-C194EDC8FC48}"/>
          </ac:picMkLst>
        </pc:picChg>
        <pc:picChg chg="add mod">
          <ac:chgData name="Adam Luxon" userId="8059c32cee89ebfd" providerId="LiveId" clId="{1720DB59-1C2E-4278-AD89-39BE614296BC}" dt="2020-03-09T15:41:07.959" v="22" actId="1076"/>
          <ac:picMkLst>
            <pc:docMk/>
            <pc:sldMk cId="279293710" sldId="641"/>
            <ac:picMk id="11" creationId="{0E2D86B1-4622-4DD9-832F-4D27EEC8733F}"/>
          </ac:picMkLst>
        </pc:picChg>
      </pc:sldChg>
      <pc:sldChg chg="addSp delSp modSp add">
        <pc:chgData name="Adam Luxon" userId="8059c32cee89ebfd" providerId="LiveId" clId="{1720DB59-1C2E-4278-AD89-39BE614296BC}" dt="2020-03-09T15:41:47.547" v="27" actId="1076"/>
        <pc:sldMkLst>
          <pc:docMk/>
          <pc:sldMk cId="3112590652" sldId="642"/>
        </pc:sldMkLst>
        <pc:spChg chg="mod">
          <ac:chgData name="Adam Luxon" userId="8059c32cee89ebfd" providerId="LiveId" clId="{1720DB59-1C2E-4278-AD89-39BE614296BC}" dt="2020-03-09T15:41:47.547" v="27" actId="1076"/>
          <ac:spMkLst>
            <pc:docMk/>
            <pc:sldMk cId="3112590652" sldId="642"/>
            <ac:spMk id="10" creationId="{DA12BA2E-9794-4DD3-8094-8ED3AD9DC025}"/>
          </ac:spMkLst>
        </pc:spChg>
        <pc:picChg chg="del">
          <ac:chgData name="Adam Luxon" userId="8059c32cee89ebfd" providerId="LiveId" clId="{1720DB59-1C2E-4278-AD89-39BE614296BC}" dt="2020-03-09T15:41:17.371" v="23" actId="478"/>
          <ac:picMkLst>
            <pc:docMk/>
            <pc:sldMk cId="3112590652" sldId="642"/>
            <ac:picMk id="9" creationId="{A30D97FA-9318-48EF-8B38-C194EDC8FC48}"/>
          </ac:picMkLst>
        </pc:picChg>
        <pc:picChg chg="add mod">
          <ac:chgData name="Adam Luxon" userId="8059c32cee89ebfd" providerId="LiveId" clId="{1720DB59-1C2E-4278-AD89-39BE614296BC}" dt="2020-03-09T15:41:35.993" v="26" actId="1076"/>
          <ac:picMkLst>
            <pc:docMk/>
            <pc:sldMk cId="3112590652" sldId="642"/>
            <ac:picMk id="11" creationId="{DD7841BE-677C-4FDD-8FC4-9ADFD290E7C4}"/>
          </ac:picMkLst>
        </pc:picChg>
      </pc:sldChg>
      <pc:sldChg chg="addSp delSp modSp add ord">
        <pc:chgData name="Adam Luxon" userId="8059c32cee89ebfd" providerId="LiveId" clId="{1720DB59-1C2E-4278-AD89-39BE614296BC}" dt="2020-03-09T16:36:51.824" v="299" actId="478"/>
        <pc:sldMkLst>
          <pc:docMk/>
          <pc:sldMk cId="3675823392" sldId="643"/>
        </pc:sldMkLst>
        <pc:spChg chg="add del mod">
          <ac:chgData name="Adam Luxon" userId="8059c32cee89ebfd" providerId="LiveId" clId="{1720DB59-1C2E-4278-AD89-39BE614296BC}" dt="2020-03-09T16:36:51.824" v="299" actId="478"/>
          <ac:spMkLst>
            <pc:docMk/>
            <pc:sldMk cId="3675823392" sldId="643"/>
            <ac:spMk id="10" creationId="{BE9FBA82-988B-44FF-9FBB-A87B99B538B7}"/>
          </ac:spMkLst>
        </pc:spChg>
        <pc:spChg chg="mod">
          <ac:chgData name="Adam Luxon" userId="8059c32cee89ebfd" providerId="LiveId" clId="{1720DB59-1C2E-4278-AD89-39BE614296BC}" dt="2020-03-09T15:54:02.875" v="147" actId="1076"/>
          <ac:spMkLst>
            <pc:docMk/>
            <pc:sldMk cId="3675823392" sldId="643"/>
            <ac:spMk id="16" creationId="{0F7F3433-16DB-479D-8C22-FE884F6FE64E}"/>
          </ac:spMkLst>
        </pc:spChg>
        <pc:spChg chg="del">
          <ac:chgData name="Adam Luxon" userId="8059c32cee89ebfd" providerId="LiveId" clId="{1720DB59-1C2E-4278-AD89-39BE614296BC}" dt="2020-03-09T15:53:27.634" v="139" actId="478"/>
          <ac:spMkLst>
            <pc:docMk/>
            <pc:sldMk cId="3675823392" sldId="643"/>
            <ac:spMk id="18" creationId="{9438F4D4-4E2D-4A66-84C7-448EBAD4DE33}"/>
          </ac:spMkLst>
        </pc:spChg>
        <pc:spChg chg="mod">
          <ac:chgData name="Adam Luxon" userId="8059c32cee89ebfd" providerId="LiveId" clId="{1720DB59-1C2E-4278-AD89-39BE614296BC}" dt="2020-03-09T16:14:23.857" v="237" actId="14100"/>
          <ac:spMkLst>
            <pc:docMk/>
            <pc:sldMk cId="3675823392" sldId="643"/>
            <ac:spMk id="19" creationId="{28499795-8FC0-4E01-B56E-77712A07BCC4}"/>
          </ac:spMkLst>
        </pc:spChg>
        <pc:spChg chg="add del mod">
          <ac:chgData name="Adam Luxon" userId="8059c32cee89ebfd" providerId="LiveId" clId="{1720DB59-1C2E-4278-AD89-39BE614296BC}" dt="2020-03-09T15:53:53.778" v="145" actId="478"/>
          <ac:spMkLst>
            <pc:docMk/>
            <pc:sldMk cId="3675823392" sldId="643"/>
            <ac:spMk id="34" creationId="{79C0CDF8-C465-484A-84A5-8161294DB840}"/>
          </ac:spMkLst>
        </pc:spChg>
        <pc:spChg chg="add mod">
          <ac:chgData name="Adam Luxon" userId="8059c32cee89ebfd" providerId="LiveId" clId="{1720DB59-1C2E-4278-AD89-39BE614296BC}" dt="2020-03-09T15:54:16.212" v="149" actId="1076"/>
          <ac:spMkLst>
            <pc:docMk/>
            <pc:sldMk cId="3675823392" sldId="643"/>
            <ac:spMk id="35" creationId="{EC0668E8-94A5-43A0-98E0-E241D2BDF1D7}"/>
          </ac:spMkLst>
        </pc:spChg>
        <pc:spChg chg="add mod">
          <ac:chgData name="Adam Luxon" userId="8059c32cee89ebfd" providerId="LiveId" clId="{1720DB59-1C2E-4278-AD89-39BE614296BC}" dt="2020-03-09T16:36:35.724" v="294" actId="1076"/>
          <ac:spMkLst>
            <pc:docMk/>
            <pc:sldMk cId="3675823392" sldId="643"/>
            <ac:spMk id="37" creationId="{D2FB0FE2-DFBC-4C99-90C5-6809E5A1D6CC}"/>
          </ac:spMkLst>
        </pc:spChg>
        <pc:spChg chg="add mod">
          <ac:chgData name="Adam Luxon" userId="8059c32cee89ebfd" providerId="LiveId" clId="{1720DB59-1C2E-4278-AD89-39BE614296BC}" dt="2020-03-09T16:36:46.033" v="296" actId="1035"/>
          <ac:spMkLst>
            <pc:docMk/>
            <pc:sldMk cId="3675823392" sldId="643"/>
            <ac:spMk id="38" creationId="{DB0C96B8-790D-4AC2-AC99-1C9676CC3EF4}"/>
          </ac:spMkLst>
        </pc:spChg>
        <pc:picChg chg="add del mod">
          <ac:chgData name="Adam Luxon" userId="8059c32cee89ebfd" providerId="LiveId" clId="{1720DB59-1C2E-4278-AD89-39BE614296BC}" dt="2020-03-09T16:36:49.046" v="297" actId="478"/>
          <ac:picMkLst>
            <pc:docMk/>
            <pc:sldMk cId="3675823392" sldId="643"/>
            <ac:picMk id="5" creationId="{F10A4498-DA55-4417-9F48-EAFF2D208EEA}"/>
          </ac:picMkLst>
        </pc:picChg>
        <pc:picChg chg="add mod modCrop">
          <ac:chgData name="Adam Luxon" userId="8059c32cee89ebfd" providerId="LiveId" clId="{1720DB59-1C2E-4278-AD89-39BE614296BC}" dt="2020-03-09T16:33:41.843" v="272" actId="208"/>
          <ac:picMkLst>
            <pc:docMk/>
            <pc:sldMk cId="3675823392" sldId="643"/>
            <ac:picMk id="9" creationId="{9EF4002B-0D72-45D8-8706-E480101846D7}"/>
          </ac:picMkLst>
        </pc:picChg>
        <pc:picChg chg="del">
          <ac:chgData name="Adam Luxon" userId="8059c32cee89ebfd" providerId="LiveId" clId="{1720DB59-1C2E-4278-AD89-39BE614296BC}" dt="2020-03-09T15:53:03.049" v="135" actId="478"/>
          <ac:picMkLst>
            <pc:docMk/>
            <pc:sldMk cId="3675823392" sldId="643"/>
            <ac:picMk id="20" creationId="{024A81EF-8626-4C8F-8F69-33685036D1BA}"/>
          </ac:picMkLst>
        </pc:picChg>
        <pc:picChg chg="add mod modCrop">
          <ac:chgData name="Adam Luxon" userId="8059c32cee89ebfd" providerId="LiveId" clId="{1720DB59-1C2E-4278-AD89-39BE614296BC}" dt="2020-03-09T16:36:26.257" v="292" actId="1076"/>
          <ac:picMkLst>
            <pc:docMk/>
            <pc:sldMk cId="3675823392" sldId="643"/>
            <ac:picMk id="21" creationId="{ED072BE1-F983-4B85-B940-ABAFA4BEB6B6}"/>
          </ac:picMkLst>
        </pc:picChg>
        <pc:picChg chg="del">
          <ac:chgData name="Adam Luxon" userId="8059c32cee89ebfd" providerId="LiveId" clId="{1720DB59-1C2E-4278-AD89-39BE614296BC}" dt="2020-03-09T15:53:02.285" v="134" actId="478"/>
          <ac:picMkLst>
            <pc:docMk/>
            <pc:sldMk cId="3675823392" sldId="643"/>
            <ac:picMk id="23" creationId="{0F77D96E-A468-45F7-B9FF-56E17E9923C3}"/>
          </ac:picMkLst>
        </pc:picChg>
        <pc:picChg chg="del">
          <ac:chgData name="Adam Luxon" userId="8059c32cee89ebfd" providerId="LiveId" clId="{1720DB59-1C2E-4278-AD89-39BE614296BC}" dt="2020-03-09T15:53:01.314" v="133" actId="478"/>
          <ac:picMkLst>
            <pc:docMk/>
            <pc:sldMk cId="3675823392" sldId="643"/>
            <ac:picMk id="24" creationId="{FA95C801-DE24-4742-AFA6-D78A13CA2076}"/>
          </ac:picMkLst>
        </pc:picChg>
        <pc:picChg chg="add del mod modCrop">
          <ac:chgData name="Adam Luxon" userId="8059c32cee89ebfd" providerId="LiveId" clId="{1720DB59-1C2E-4278-AD89-39BE614296BC}" dt="2020-03-09T16:36:26.257" v="292" actId="1076"/>
          <ac:picMkLst>
            <pc:docMk/>
            <pc:sldMk cId="3675823392" sldId="643"/>
            <ac:picMk id="25" creationId="{370B3065-813A-4C6A-808D-D0C89AFB73A1}"/>
          </ac:picMkLst>
        </pc:picChg>
        <pc:picChg chg="add mod">
          <ac:chgData name="Adam Luxon" userId="8059c32cee89ebfd" providerId="LiveId" clId="{1720DB59-1C2E-4278-AD89-39BE614296BC}" dt="2020-03-09T16:36:26.257" v="292" actId="1076"/>
          <ac:picMkLst>
            <pc:docMk/>
            <pc:sldMk cId="3675823392" sldId="643"/>
            <ac:picMk id="26" creationId="{696F9E69-8BA8-493C-9926-E59D0B1AF7E2}"/>
          </ac:picMkLst>
        </pc:picChg>
        <pc:picChg chg="add mod">
          <ac:chgData name="Adam Luxon" userId="8059c32cee89ebfd" providerId="LiveId" clId="{1720DB59-1C2E-4278-AD89-39BE614296BC}" dt="2020-03-09T16:36:30.792" v="293" actId="1076"/>
          <ac:picMkLst>
            <pc:docMk/>
            <pc:sldMk cId="3675823392" sldId="643"/>
            <ac:picMk id="28" creationId="{3AE6A350-29FF-427E-B2C9-B07D0D77E17A}"/>
          </ac:picMkLst>
        </pc:picChg>
        <pc:picChg chg="add del mod">
          <ac:chgData name="Adam Luxon" userId="8059c32cee89ebfd" providerId="LiveId" clId="{1720DB59-1C2E-4278-AD89-39BE614296BC}" dt="2020-03-09T16:36:50.315" v="298" actId="478"/>
          <ac:picMkLst>
            <pc:docMk/>
            <pc:sldMk cId="3675823392" sldId="643"/>
            <ac:picMk id="31" creationId="{6D7CE13E-9411-43F8-80B3-5B832CD8B470}"/>
          </ac:picMkLst>
        </pc:picChg>
        <pc:picChg chg="add del mod">
          <ac:chgData name="Adam Luxon" userId="8059c32cee89ebfd" providerId="LiveId" clId="{1720DB59-1C2E-4278-AD89-39BE614296BC}" dt="2020-03-09T15:55:44.919" v="158" actId="478"/>
          <ac:picMkLst>
            <pc:docMk/>
            <pc:sldMk cId="3675823392" sldId="643"/>
            <ac:picMk id="32" creationId="{3BBA5129-F1C6-4713-BED2-94B37F574DCF}"/>
          </ac:picMkLst>
        </pc:picChg>
        <pc:picChg chg="add del mod">
          <ac:chgData name="Adam Luxon" userId="8059c32cee89ebfd" providerId="LiveId" clId="{1720DB59-1C2E-4278-AD89-39BE614296BC}" dt="2020-03-09T16:02:41.271" v="229" actId="478"/>
          <ac:picMkLst>
            <pc:docMk/>
            <pc:sldMk cId="3675823392" sldId="643"/>
            <ac:picMk id="33" creationId="{7FAC1B97-7FF9-4DA7-99D3-D6F8F9E25E58}"/>
          </ac:picMkLst>
        </pc:picChg>
        <pc:picChg chg="add mod">
          <ac:chgData name="Adam Luxon" userId="8059c32cee89ebfd" providerId="LiveId" clId="{1720DB59-1C2E-4278-AD89-39BE614296BC}" dt="2020-03-09T16:36:26.257" v="292" actId="1076"/>
          <ac:picMkLst>
            <pc:docMk/>
            <pc:sldMk cId="3675823392" sldId="643"/>
            <ac:picMk id="36" creationId="{BCDCC13A-7873-4024-BAF1-898C15D09B8B}"/>
          </ac:picMkLst>
        </pc:picChg>
      </pc:sldChg>
      <pc:sldChg chg="modSp del">
        <pc:chgData name="Adam Luxon" userId="8059c32cee89ebfd" providerId="LiveId" clId="{1720DB59-1C2E-4278-AD89-39BE614296BC}" dt="2020-03-09T17:26:45.136" v="816" actId="2696"/>
        <pc:sldMkLst>
          <pc:docMk/>
          <pc:sldMk cId="3053733068" sldId="644"/>
        </pc:sldMkLst>
        <pc:spChg chg="mod">
          <ac:chgData name="Adam Luxon" userId="8059c32cee89ebfd" providerId="LiveId" clId="{1720DB59-1C2E-4278-AD89-39BE614296BC}" dt="2020-03-09T16:38:41.245" v="305" actId="207"/>
          <ac:spMkLst>
            <pc:docMk/>
            <pc:sldMk cId="3053733068" sldId="644"/>
            <ac:spMk id="13" creationId="{00000000-0000-0000-0000-000000000000}"/>
          </ac:spMkLst>
        </pc:spChg>
        <pc:spChg chg="mod">
          <ac:chgData name="Adam Luxon" userId="8059c32cee89ebfd" providerId="LiveId" clId="{1720DB59-1C2E-4278-AD89-39BE614296BC}" dt="2020-03-09T16:38:12.328" v="302" actId="1582"/>
          <ac:spMkLst>
            <pc:docMk/>
            <pc:sldMk cId="3053733068" sldId="644"/>
            <ac:spMk id="14" creationId="{00000000-0000-0000-0000-000000000000}"/>
          </ac:spMkLst>
        </pc:spChg>
      </pc:sldChg>
      <pc:sldChg chg="addSp delSp modSp add">
        <pc:chgData name="Adam Luxon" userId="8059c32cee89ebfd" providerId="LiveId" clId="{1720DB59-1C2E-4278-AD89-39BE614296BC}" dt="2020-03-09T17:43:11.546" v="935" actId="207"/>
        <pc:sldMkLst>
          <pc:docMk/>
          <pc:sldMk cId="3887777318" sldId="645"/>
        </pc:sldMkLst>
        <pc:spChg chg="mod">
          <ac:chgData name="Adam Luxon" userId="8059c32cee89ebfd" providerId="LiveId" clId="{1720DB59-1C2E-4278-AD89-39BE614296BC}" dt="2020-03-09T17:34:16.609" v="880" actId="1076"/>
          <ac:spMkLst>
            <pc:docMk/>
            <pc:sldMk cId="3887777318" sldId="645"/>
            <ac:spMk id="2" creationId="{00000000-0000-0000-0000-000000000000}"/>
          </ac:spMkLst>
        </pc:spChg>
        <pc:spChg chg="mod">
          <ac:chgData name="Adam Luxon" userId="8059c32cee89ebfd" providerId="LiveId" clId="{1720DB59-1C2E-4278-AD89-39BE614296BC}" dt="2020-03-09T17:33:39.693" v="876" actId="1076"/>
          <ac:spMkLst>
            <pc:docMk/>
            <pc:sldMk cId="3887777318" sldId="645"/>
            <ac:spMk id="3" creationId="{F64EBC45-57C7-42E4-9E67-48E607A16A4A}"/>
          </ac:spMkLst>
        </pc:spChg>
        <pc:spChg chg="add mod topLvl">
          <ac:chgData name="Adam Luxon" userId="8059c32cee89ebfd" providerId="LiveId" clId="{1720DB59-1C2E-4278-AD89-39BE614296BC}" dt="2020-03-09T17:37:34.216" v="913" actId="113"/>
          <ac:spMkLst>
            <pc:docMk/>
            <pc:sldMk cId="3887777318" sldId="645"/>
            <ac:spMk id="4" creationId="{2DBA2D4B-7C2B-4E3C-B99C-02E5123AE31E}"/>
          </ac:spMkLst>
        </pc:spChg>
        <pc:spChg chg="add del mod">
          <ac:chgData name="Adam Luxon" userId="8059c32cee89ebfd" providerId="LiveId" clId="{1720DB59-1C2E-4278-AD89-39BE614296BC}" dt="2020-03-09T17:06:29.997" v="494" actId="478"/>
          <ac:spMkLst>
            <pc:docMk/>
            <pc:sldMk cId="3887777318" sldId="645"/>
            <ac:spMk id="6" creationId="{A9C4BB6F-98BA-48A2-97C8-343337F40CA6}"/>
          </ac:spMkLst>
        </pc:spChg>
        <pc:spChg chg="del mod">
          <ac:chgData name="Adam Luxon" userId="8059c32cee89ebfd" providerId="LiveId" clId="{1720DB59-1C2E-4278-AD89-39BE614296BC}" dt="2020-03-09T17:15:02.962" v="733" actId="478"/>
          <ac:spMkLst>
            <pc:docMk/>
            <pc:sldMk cId="3887777318" sldId="645"/>
            <ac:spMk id="9" creationId="{00000000-0000-0000-0000-000000000000}"/>
          </ac:spMkLst>
        </pc:spChg>
        <pc:spChg chg="add mod topLvl">
          <ac:chgData name="Adam Luxon" userId="8059c32cee89ebfd" providerId="LiveId" clId="{1720DB59-1C2E-4278-AD89-39BE614296BC}" dt="2020-03-09T17:37:34.216" v="913" actId="113"/>
          <ac:spMkLst>
            <pc:docMk/>
            <pc:sldMk cId="3887777318" sldId="645"/>
            <ac:spMk id="10" creationId="{37B46103-4A1E-46AF-897E-7FED853B3208}"/>
          </ac:spMkLst>
        </pc:spChg>
        <pc:spChg chg="add mod topLvl">
          <ac:chgData name="Adam Luxon" userId="8059c32cee89ebfd" providerId="LiveId" clId="{1720DB59-1C2E-4278-AD89-39BE614296BC}" dt="2020-03-09T17:37:34.216" v="913" actId="113"/>
          <ac:spMkLst>
            <pc:docMk/>
            <pc:sldMk cId="3887777318" sldId="645"/>
            <ac:spMk id="11" creationId="{5B5C8921-0010-4765-A6FC-EF74D931E72F}"/>
          </ac:spMkLst>
        </pc:spChg>
        <pc:spChg chg="add mod topLvl">
          <ac:chgData name="Adam Luxon" userId="8059c32cee89ebfd" providerId="LiveId" clId="{1720DB59-1C2E-4278-AD89-39BE614296BC}" dt="2020-03-09T17:35:20.976" v="887" actId="1076"/>
          <ac:spMkLst>
            <pc:docMk/>
            <pc:sldMk cId="3887777318" sldId="645"/>
            <ac:spMk id="12" creationId="{79285921-E2F1-46CB-8A39-9B8E8CF6A2DF}"/>
          </ac:spMkLst>
        </pc:spChg>
        <pc:spChg chg="del">
          <ac:chgData name="Adam Luxon" userId="8059c32cee89ebfd" providerId="LiveId" clId="{1720DB59-1C2E-4278-AD89-39BE614296BC}" dt="2020-03-09T17:00:21.139" v="308" actId="478"/>
          <ac:spMkLst>
            <pc:docMk/>
            <pc:sldMk cId="3887777318" sldId="645"/>
            <ac:spMk id="13" creationId="{00000000-0000-0000-0000-000000000000}"/>
          </ac:spMkLst>
        </pc:spChg>
        <pc:spChg chg="del">
          <ac:chgData name="Adam Luxon" userId="8059c32cee89ebfd" providerId="LiveId" clId="{1720DB59-1C2E-4278-AD89-39BE614296BC}" dt="2020-03-09T17:00:18.134" v="307" actId="478"/>
          <ac:spMkLst>
            <pc:docMk/>
            <pc:sldMk cId="3887777318" sldId="645"/>
            <ac:spMk id="14" creationId="{00000000-0000-0000-0000-000000000000}"/>
          </ac:spMkLst>
        </pc:spChg>
        <pc:spChg chg="add mod topLvl">
          <ac:chgData name="Adam Luxon" userId="8059c32cee89ebfd" providerId="LiveId" clId="{1720DB59-1C2E-4278-AD89-39BE614296BC}" dt="2020-03-09T17:35:01.835" v="885" actId="14100"/>
          <ac:spMkLst>
            <pc:docMk/>
            <pc:sldMk cId="3887777318" sldId="645"/>
            <ac:spMk id="15" creationId="{9AB0732B-B5BA-4EE2-9633-10FCAA4E35A3}"/>
          </ac:spMkLst>
        </pc:spChg>
        <pc:spChg chg="add mod topLvl">
          <ac:chgData name="Adam Luxon" userId="8059c32cee89ebfd" providerId="LiveId" clId="{1720DB59-1C2E-4278-AD89-39BE614296BC}" dt="2020-03-09T17:35:15.223" v="886" actId="1076"/>
          <ac:spMkLst>
            <pc:docMk/>
            <pc:sldMk cId="3887777318" sldId="645"/>
            <ac:spMk id="16" creationId="{2CB8E80D-DC99-4762-94A2-E00D1D379ECC}"/>
          </ac:spMkLst>
        </pc:spChg>
        <pc:spChg chg="add mod">
          <ac:chgData name="Adam Luxon" userId="8059c32cee89ebfd" providerId="LiveId" clId="{1720DB59-1C2E-4278-AD89-39BE614296BC}" dt="2020-03-09T17:43:11.546" v="935" actId="207"/>
          <ac:spMkLst>
            <pc:docMk/>
            <pc:sldMk cId="3887777318" sldId="645"/>
            <ac:spMk id="85" creationId="{D103F8F4-3C2F-425F-B21D-8B3BA25D525A}"/>
          </ac:spMkLst>
        </pc:spChg>
        <pc:spChg chg="add mod">
          <ac:chgData name="Adam Luxon" userId="8059c32cee89ebfd" providerId="LiveId" clId="{1720DB59-1C2E-4278-AD89-39BE614296BC}" dt="2020-03-09T17:43:11.546" v="935" actId="207"/>
          <ac:spMkLst>
            <pc:docMk/>
            <pc:sldMk cId="3887777318" sldId="645"/>
            <ac:spMk id="86" creationId="{43B2E40C-0FB9-4E6C-8328-7ADB37AF4B17}"/>
          </ac:spMkLst>
        </pc:spChg>
        <pc:spChg chg="add mod">
          <ac:chgData name="Adam Luxon" userId="8059c32cee89ebfd" providerId="LiveId" clId="{1720DB59-1C2E-4278-AD89-39BE614296BC}" dt="2020-03-09T17:43:11.546" v="935" actId="207"/>
          <ac:spMkLst>
            <pc:docMk/>
            <pc:sldMk cId="3887777318" sldId="645"/>
            <ac:spMk id="87" creationId="{9E3518B6-CB2F-45E0-B3AA-54B15C2DF9C1}"/>
          </ac:spMkLst>
        </pc:spChg>
        <pc:grpChg chg="add del mod">
          <ac:chgData name="Adam Luxon" userId="8059c32cee89ebfd" providerId="LiveId" clId="{1720DB59-1C2E-4278-AD89-39BE614296BC}" dt="2020-03-09T17:27:34.735" v="817" actId="165"/>
          <ac:grpSpMkLst>
            <pc:docMk/>
            <pc:sldMk cId="3887777318" sldId="645"/>
            <ac:grpSpMk id="7" creationId="{01FA7B10-76A2-4887-9B89-3CA078016BFF}"/>
          </ac:grpSpMkLst>
        </pc:grpChg>
        <pc:grpChg chg="add del mod">
          <ac:chgData name="Adam Luxon" userId="8059c32cee89ebfd" providerId="LiveId" clId="{1720DB59-1C2E-4278-AD89-39BE614296BC}" dt="2020-03-09T17:27:43.066" v="818" actId="165"/>
          <ac:grpSpMkLst>
            <pc:docMk/>
            <pc:sldMk cId="3887777318" sldId="645"/>
            <ac:grpSpMk id="8" creationId="{958D5E48-D80C-48A5-BF7F-8055EA5C137D}"/>
          </ac:grpSpMkLst>
        </pc:grpChg>
        <pc:grpChg chg="add del mod">
          <ac:chgData name="Adam Luxon" userId="8059c32cee89ebfd" providerId="LiveId" clId="{1720DB59-1C2E-4278-AD89-39BE614296BC}" dt="2020-03-09T17:27:48.224" v="819" actId="165"/>
          <ac:grpSpMkLst>
            <pc:docMk/>
            <pc:sldMk cId="3887777318" sldId="645"/>
            <ac:grpSpMk id="17" creationId="{E40CBDF1-6CFB-44AD-A33C-EC9B58F8FF67}"/>
          </ac:grpSpMkLst>
        </pc:grpChg>
        <pc:grpChg chg="add mod topLvl">
          <ac:chgData name="Adam Luxon" userId="8059c32cee89ebfd" providerId="LiveId" clId="{1720DB59-1C2E-4278-AD89-39BE614296BC}" dt="2020-03-09T17:36:05.469" v="898" actId="1076"/>
          <ac:grpSpMkLst>
            <pc:docMk/>
            <pc:sldMk cId="3887777318" sldId="645"/>
            <ac:grpSpMk id="31" creationId="{3ED1A869-BC28-4ED2-BD64-E54223B9FB9F}"/>
          </ac:grpSpMkLst>
        </pc:grpChg>
        <pc:grpChg chg="add del mod">
          <ac:chgData name="Adam Luxon" userId="8059c32cee89ebfd" providerId="LiveId" clId="{1720DB59-1C2E-4278-AD89-39BE614296BC}" dt="2020-03-09T17:22:57.723" v="812" actId="478"/>
          <ac:grpSpMkLst>
            <pc:docMk/>
            <pc:sldMk cId="3887777318" sldId="645"/>
            <ac:grpSpMk id="32" creationId="{BE052775-5398-458E-B686-050CFDF8CFDC}"/>
          </ac:grpSpMkLst>
        </pc:grpChg>
        <pc:grpChg chg="add del mod">
          <ac:chgData name="Adam Luxon" userId="8059c32cee89ebfd" providerId="LiveId" clId="{1720DB59-1C2E-4278-AD89-39BE614296BC}" dt="2020-03-09T17:22:57.723" v="812" actId="478"/>
          <ac:grpSpMkLst>
            <pc:docMk/>
            <pc:sldMk cId="3887777318" sldId="645"/>
            <ac:grpSpMk id="33" creationId="{53D64930-171E-4B1E-A2BE-7ED9764D15C4}"/>
          </ac:grpSpMkLst>
        </pc:grpChg>
        <pc:grpChg chg="add mod topLvl">
          <ac:chgData name="Adam Luxon" userId="8059c32cee89ebfd" providerId="LiveId" clId="{1720DB59-1C2E-4278-AD89-39BE614296BC}" dt="2020-03-09T17:36:12.829" v="899" actId="1076"/>
          <ac:grpSpMkLst>
            <pc:docMk/>
            <pc:sldMk cId="3887777318" sldId="645"/>
            <ac:grpSpMk id="38" creationId="{EA348C8C-8FCA-4211-BA05-2186EF27D777}"/>
          </ac:grpSpMkLst>
        </pc:grpChg>
        <pc:grpChg chg="add mod topLvl">
          <ac:chgData name="Adam Luxon" userId="8059c32cee89ebfd" providerId="LiveId" clId="{1720DB59-1C2E-4278-AD89-39BE614296BC}" dt="2020-03-09T17:36:29.959" v="903" actId="1076"/>
          <ac:grpSpMkLst>
            <pc:docMk/>
            <pc:sldMk cId="3887777318" sldId="645"/>
            <ac:grpSpMk id="41" creationId="{7A9D9A0D-C3A2-4A7F-97C9-A597BCDD02C5}"/>
          </ac:grpSpMkLst>
        </pc:grpChg>
        <pc:grpChg chg="add del mod">
          <ac:chgData name="Adam Luxon" userId="8059c32cee89ebfd" providerId="LiveId" clId="{1720DB59-1C2E-4278-AD89-39BE614296BC}" dt="2020-03-09T17:22:46.317" v="811" actId="478"/>
          <ac:grpSpMkLst>
            <pc:docMk/>
            <pc:sldMk cId="3887777318" sldId="645"/>
            <ac:grpSpMk id="45" creationId="{8767FD04-0FD7-4D57-9277-15BE47F52850}"/>
          </ac:grpSpMkLst>
        </pc:grpChg>
        <pc:grpChg chg="add mod topLvl">
          <ac:chgData name="Adam Luxon" userId="8059c32cee89ebfd" providerId="LiveId" clId="{1720DB59-1C2E-4278-AD89-39BE614296BC}" dt="2020-03-09T17:36:19.977" v="901" actId="1076"/>
          <ac:grpSpMkLst>
            <pc:docMk/>
            <pc:sldMk cId="3887777318" sldId="645"/>
            <ac:grpSpMk id="51" creationId="{E4851447-31F6-4269-89CE-B07792DE02DB}"/>
          </ac:grpSpMkLst>
        </pc:grpChg>
        <pc:grpChg chg="add mod topLvl">
          <ac:chgData name="Adam Luxon" userId="8059c32cee89ebfd" providerId="LiveId" clId="{1720DB59-1C2E-4278-AD89-39BE614296BC}" dt="2020-03-09T17:35:37.331" v="894" actId="1036"/>
          <ac:grpSpMkLst>
            <pc:docMk/>
            <pc:sldMk cId="3887777318" sldId="645"/>
            <ac:grpSpMk id="55" creationId="{EDA3E3BD-0897-46BF-829F-6C8533198C92}"/>
          </ac:grpSpMkLst>
        </pc:grpChg>
        <pc:grpChg chg="add del mod">
          <ac:chgData name="Adam Luxon" userId="8059c32cee89ebfd" providerId="LiveId" clId="{1720DB59-1C2E-4278-AD89-39BE614296BC}" dt="2020-03-09T17:21:02.380" v="796" actId="478"/>
          <ac:grpSpMkLst>
            <pc:docMk/>
            <pc:sldMk cId="3887777318" sldId="645"/>
            <ac:grpSpMk id="58" creationId="{556D367D-B8DE-4083-95B9-795FD50A0B40}"/>
          </ac:grpSpMkLst>
        </pc:grpChg>
        <pc:grpChg chg="add mod topLvl">
          <ac:chgData name="Adam Luxon" userId="8059c32cee89ebfd" providerId="LiveId" clId="{1720DB59-1C2E-4278-AD89-39BE614296BC}" dt="2020-03-09T17:34:39.963" v="881" actId="165"/>
          <ac:grpSpMkLst>
            <pc:docMk/>
            <pc:sldMk cId="3887777318" sldId="645"/>
            <ac:grpSpMk id="63" creationId="{E27A3A87-2653-4391-BC94-D4C27BC1CE38}"/>
          </ac:grpSpMkLst>
        </pc:grpChg>
        <pc:grpChg chg="add mod topLvl">
          <ac:chgData name="Adam Luxon" userId="8059c32cee89ebfd" providerId="LiveId" clId="{1720DB59-1C2E-4278-AD89-39BE614296BC}" dt="2020-03-09T17:34:39.963" v="881" actId="165"/>
          <ac:grpSpMkLst>
            <pc:docMk/>
            <pc:sldMk cId="3887777318" sldId="645"/>
            <ac:grpSpMk id="66" creationId="{6F2E4988-0235-4C4C-9A2F-3D8B128F62BD}"/>
          </ac:grpSpMkLst>
        </pc:grpChg>
        <pc:grpChg chg="add mod topLvl">
          <ac:chgData name="Adam Luxon" userId="8059c32cee89ebfd" providerId="LiveId" clId="{1720DB59-1C2E-4278-AD89-39BE614296BC}" dt="2020-03-09T17:34:39.963" v="881" actId="165"/>
          <ac:grpSpMkLst>
            <pc:docMk/>
            <pc:sldMk cId="3887777318" sldId="645"/>
            <ac:grpSpMk id="69" creationId="{3E185B5C-C65E-4F07-971F-AF8A6473DF4D}"/>
          </ac:grpSpMkLst>
        </pc:grpChg>
        <pc:grpChg chg="add del mod">
          <ac:chgData name="Adam Luxon" userId="8059c32cee89ebfd" providerId="LiveId" clId="{1720DB59-1C2E-4278-AD89-39BE614296BC}" dt="2020-03-09T17:22:57.723" v="812" actId="478"/>
          <ac:grpSpMkLst>
            <pc:docMk/>
            <pc:sldMk cId="3887777318" sldId="645"/>
            <ac:grpSpMk id="74" creationId="{49CDC11D-BAC2-407A-A399-22BDF649FEE6}"/>
          </ac:grpSpMkLst>
        </pc:grpChg>
        <pc:grpChg chg="add mod topLvl">
          <ac:chgData name="Adam Luxon" userId="8059c32cee89ebfd" providerId="LiveId" clId="{1720DB59-1C2E-4278-AD89-39BE614296BC}" dt="2020-03-09T17:36:41.254" v="905" actId="1076"/>
          <ac:grpSpMkLst>
            <pc:docMk/>
            <pc:sldMk cId="3887777318" sldId="645"/>
            <ac:grpSpMk id="79" creationId="{D9A3700E-E8F9-4C98-947C-883EC63C4C3D}"/>
          </ac:grpSpMkLst>
        </pc:grpChg>
        <pc:grpChg chg="add del mod">
          <ac:chgData name="Adam Luxon" userId="8059c32cee89ebfd" providerId="LiveId" clId="{1720DB59-1C2E-4278-AD89-39BE614296BC}" dt="2020-03-09T17:34:39.963" v="881" actId="165"/>
          <ac:grpSpMkLst>
            <pc:docMk/>
            <pc:sldMk cId="3887777318" sldId="645"/>
            <ac:grpSpMk id="82" creationId="{63AD9BF7-8567-44FA-A688-949C85242D4B}"/>
          </ac:grpSpMkLst>
        </pc:grpChg>
        <pc:grpChg chg="add del mod">
          <ac:chgData name="Adam Luxon" userId="8059c32cee89ebfd" providerId="LiveId" clId="{1720DB59-1C2E-4278-AD89-39BE614296BC}" dt="2020-03-09T17:34:39.963" v="881" actId="165"/>
          <ac:grpSpMkLst>
            <pc:docMk/>
            <pc:sldMk cId="3887777318" sldId="645"/>
            <ac:grpSpMk id="83" creationId="{BE6B8528-C7D0-492E-B41F-D590A3850CDB}"/>
          </ac:grpSpMkLst>
        </pc:grpChg>
        <pc:grpChg chg="add del mod">
          <ac:chgData name="Adam Luxon" userId="8059c32cee89ebfd" providerId="LiveId" clId="{1720DB59-1C2E-4278-AD89-39BE614296BC}" dt="2020-03-09T17:34:39.963" v="881" actId="165"/>
          <ac:grpSpMkLst>
            <pc:docMk/>
            <pc:sldMk cId="3887777318" sldId="645"/>
            <ac:grpSpMk id="84" creationId="{48589998-03C4-4D78-8E5E-F6979F835247}"/>
          </ac:grpSpMkLst>
        </pc:grpChg>
        <pc:picChg chg="add mod">
          <ac:chgData name="Adam Luxon" userId="8059c32cee89ebfd" providerId="LiveId" clId="{1720DB59-1C2E-4278-AD89-39BE614296BC}" dt="2020-03-09T17:14:36.108" v="726" actId="164"/>
          <ac:picMkLst>
            <pc:docMk/>
            <pc:sldMk cId="3887777318" sldId="645"/>
            <ac:picMk id="18" creationId="{53059589-05B1-4D7B-9661-976B058533E8}"/>
          </ac:picMkLst>
        </pc:picChg>
        <pc:picChg chg="add mod">
          <ac:chgData name="Adam Luxon" userId="8059c32cee89ebfd" providerId="LiveId" clId="{1720DB59-1C2E-4278-AD89-39BE614296BC}" dt="2020-03-09T17:14:36.108" v="726" actId="164"/>
          <ac:picMkLst>
            <pc:docMk/>
            <pc:sldMk cId="3887777318" sldId="645"/>
            <ac:picMk id="19" creationId="{EF3CD6F3-83CF-4736-892B-4FE48DFDE04B}"/>
          </ac:picMkLst>
        </pc:picChg>
        <pc:picChg chg="add mod">
          <ac:chgData name="Adam Luxon" userId="8059c32cee89ebfd" providerId="LiveId" clId="{1720DB59-1C2E-4278-AD89-39BE614296BC}" dt="2020-03-09T17:14:36.108" v="726" actId="164"/>
          <ac:picMkLst>
            <pc:docMk/>
            <pc:sldMk cId="3887777318" sldId="645"/>
            <ac:picMk id="20" creationId="{F93CBD4B-CECB-45E8-AD79-5C030DF0EC48}"/>
          </ac:picMkLst>
        </pc:picChg>
        <pc:picChg chg="add mod">
          <ac:chgData name="Adam Luxon" userId="8059c32cee89ebfd" providerId="LiveId" clId="{1720DB59-1C2E-4278-AD89-39BE614296BC}" dt="2020-03-09T17:14:36.108" v="726" actId="164"/>
          <ac:picMkLst>
            <pc:docMk/>
            <pc:sldMk cId="3887777318" sldId="645"/>
            <ac:picMk id="21" creationId="{6A6DA5C5-698F-4F1C-9AA9-B833FC5B6F57}"/>
          </ac:picMkLst>
        </pc:picChg>
        <pc:picChg chg="add mod">
          <ac:chgData name="Adam Luxon" userId="8059c32cee89ebfd" providerId="LiveId" clId="{1720DB59-1C2E-4278-AD89-39BE614296BC}" dt="2020-03-09T17:14:39.321" v="727" actId="164"/>
          <ac:picMkLst>
            <pc:docMk/>
            <pc:sldMk cId="3887777318" sldId="645"/>
            <ac:picMk id="22" creationId="{D107E0EC-D30F-4A29-AED7-47C51B2F5D1C}"/>
          </ac:picMkLst>
        </pc:picChg>
        <pc:picChg chg="add mod">
          <ac:chgData name="Adam Luxon" userId="8059c32cee89ebfd" providerId="LiveId" clId="{1720DB59-1C2E-4278-AD89-39BE614296BC}" dt="2020-03-09T17:14:39.321" v="727" actId="164"/>
          <ac:picMkLst>
            <pc:docMk/>
            <pc:sldMk cId="3887777318" sldId="645"/>
            <ac:picMk id="23" creationId="{71345BED-024C-4A23-9A85-82D980449A49}"/>
          </ac:picMkLst>
        </pc:picChg>
        <pc:picChg chg="add mod">
          <ac:chgData name="Adam Luxon" userId="8059c32cee89ebfd" providerId="LiveId" clId="{1720DB59-1C2E-4278-AD89-39BE614296BC}" dt="2020-03-09T17:14:39.321" v="727" actId="164"/>
          <ac:picMkLst>
            <pc:docMk/>
            <pc:sldMk cId="3887777318" sldId="645"/>
            <ac:picMk id="24" creationId="{3D3B61AD-C40C-4C92-A7E3-27E7182797D5}"/>
          </ac:picMkLst>
        </pc:picChg>
        <pc:picChg chg="add del mod">
          <ac:chgData name="Adam Luxon" userId="8059c32cee89ebfd" providerId="LiveId" clId="{1720DB59-1C2E-4278-AD89-39BE614296BC}" dt="2020-03-09T17:14:13.513" v="719" actId="478"/>
          <ac:picMkLst>
            <pc:docMk/>
            <pc:sldMk cId="3887777318" sldId="645"/>
            <ac:picMk id="25" creationId="{8CFB15F6-120D-40CB-AF6F-198530FB16FC}"/>
          </ac:picMkLst>
        </pc:picChg>
        <pc:picChg chg="add mod">
          <ac:chgData name="Adam Luxon" userId="8059c32cee89ebfd" providerId="LiveId" clId="{1720DB59-1C2E-4278-AD89-39BE614296BC}" dt="2020-03-09T17:14:41.754" v="728" actId="164"/>
          <ac:picMkLst>
            <pc:docMk/>
            <pc:sldMk cId="3887777318" sldId="645"/>
            <ac:picMk id="26" creationId="{AF1CB420-3F52-4F28-A2B2-9CAEFE762672}"/>
          </ac:picMkLst>
        </pc:picChg>
        <pc:picChg chg="add mod">
          <ac:chgData name="Adam Luxon" userId="8059c32cee89ebfd" providerId="LiveId" clId="{1720DB59-1C2E-4278-AD89-39BE614296BC}" dt="2020-03-09T17:14:41.754" v="728" actId="164"/>
          <ac:picMkLst>
            <pc:docMk/>
            <pc:sldMk cId="3887777318" sldId="645"/>
            <ac:picMk id="27" creationId="{AFBE72F8-2781-414D-8E33-7E7134EE5538}"/>
          </ac:picMkLst>
        </pc:picChg>
        <pc:picChg chg="add del mod">
          <ac:chgData name="Adam Luxon" userId="8059c32cee89ebfd" providerId="LiveId" clId="{1720DB59-1C2E-4278-AD89-39BE614296BC}" dt="2020-03-09T17:14:22.268" v="722" actId="478"/>
          <ac:picMkLst>
            <pc:docMk/>
            <pc:sldMk cId="3887777318" sldId="645"/>
            <ac:picMk id="28" creationId="{9023D45E-2812-45E7-AB07-319562F19D8A}"/>
          </ac:picMkLst>
        </pc:picChg>
        <pc:picChg chg="add del mod">
          <ac:chgData name="Adam Luxon" userId="8059c32cee89ebfd" providerId="LiveId" clId="{1720DB59-1C2E-4278-AD89-39BE614296BC}" dt="2020-03-09T17:22:57.723" v="812" actId="478"/>
          <ac:picMkLst>
            <pc:docMk/>
            <pc:sldMk cId="3887777318" sldId="645"/>
            <ac:picMk id="29" creationId="{EDC741CA-53EB-4305-8098-1D9BECA464C8}"/>
          </ac:picMkLst>
        </pc:picChg>
        <pc:picChg chg="add del mod">
          <ac:chgData name="Adam Luxon" userId="8059c32cee89ebfd" providerId="LiveId" clId="{1720DB59-1C2E-4278-AD89-39BE614296BC}" dt="2020-03-09T17:14:31.687" v="725" actId="478"/>
          <ac:picMkLst>
            <pc:docMk/>
            <pc:sldMk cId="3887777318" sldId="645"/>
            <ac:picMk id="30" creationId="{AFD97529-3F81-441D-93CB-6A5F0D66FB5A}"/>
          </ac:picMkLst>
        </pc:picChg>
        <pc:picChg chg="add mod topLvl">
          <ac:chgData name="Adam Luxon" userId="8059c32cee89ebfd" providerId="LiveId" clId="{1720DB59-1C2E-4278-AD89-39BE614296BC}" dt="2020-03-09T17:36:33.705" v="904" actId="1076"/>
          <ac:picMkLst>
            <pc:docMk/>
            <pc:sldMk cId="3887777318" sldId="645"/>
            <ac:picMk id="34" creationId="{2B354B00-DDF4-4CDE-9AB5-25A59D9B2815}"/>
          </ac:picMkLst>
        </pc:picChg>
        <pc:picChg chg="add mod topLvl">
          <ac:chgData name="Adam Luxon" userId="8059c32cee89ebfd" providerId="LiveId" clId="{1720DB59-1C2E-4278-AD89-39BE614296BC}" dt="2020-03-09T17:36:25.519" v="902" actId="1076"/>
          <ac:picMkLst>
            <pc:docMk/>
            <pc:sldMk cId="3887777318" sldId="645"/>
            <ac:picMk id="35" creationId="{C323654D-F74D-4A68-B935-938BC8023331}"/>
          </ac:picMkLst>
        </pc:picChg>
        <pc:picChg chg="add mod topLvl">
          <ac:chgData name="Adam Luxon" userId="8059c32cee89ebfd" providerId="LiveId" clId="{1720DB59-1C2E-4278-AD89-39BE614296BC}" dt="2020-03-09T17:36:16.956" v="900" actId="1076"/>
          <ac:picMkLst>
            <pc:docMk/>
            <pc:sldMk cId="3887777318" sldId="645"/>
            <ac:picMk id="36" creationId="{A9947458-0500-45E5-B1FE-44E2E2CCF7D9}"/>
          </ac:picMkLst>
        </pc:picChg>
        <pc:picChg chg="add del mod">
          <ac:chgData name="Adam Luxon" userId="8059c32cee89ebfd" providerId="LiveId" clId="{1720DB59-1C2E-4278-AD89-39BE614296BC}" dt="2020-03-09T17:16:20.450" v="744" actId="478"/>
          <ac:picMkLst>
            <pc:docMk/>
            <pc:sldMk cId="3887777318" sldId="645"/>
            <ac:picMk id="37" creationId="{665E5F13-2A28-4B06-A9BC-D664CCFFA5A4}"/>
          </ac:picMkLst>
        </pc:picChg>
        <pc:picChg chg="add del mod">
          <ac:chgData name="Adam Luxon" userId="8059c32cee89ebfd" providerId="LiveId" clId="{1720DB59-1C2E-4278-AD89-39BE614296BC}" dt="2020-03-09T17:23:46.925" v="813" actId="478"/>
          <ac:picMkLst>
            <pc:docMk/>
            <pc:sldMk cId="3887777318" sldId="645"/>
            <ac:picMk id="50" creationId="{F473C089-35BA-4B59-AA4A-DCBF65789CE0}"/>
          </ac:picMkLst>
        </pc:picChg>
        <pc:picChg chg="add mod topLvl">
          <ac:chgData name="Adam Luxon" userId="8059c32cee89ebfd" providerId="LiveId" clId="{1720DB59-1C2E-4278-AD89-39BE614296BC}" dt="2020-03-09T17:34:39.963" v="881" actId="165"/>
          <ac:picMkLst>
            <pc:docMk/>
            <pc:sldMk cId="3887777318" sldId="645"/>
            <ac:picMk id="72" creationId="{DFF9D008-CA74-4F99-9A84-CF5A8F865623}"/>
          </ac:picMkLst>
        </pc:picChg>
        <pc:picChg chg="add mod topLvl">
          <ac:chgData name="Adam Luxon" userId="8059c32cee89ebfd" providerId="LiveId" clId="{1720DB59-1C2E-4278-AD89-39BE614296BC}" dt="2020-03-09T17:34:39.963" v="881" actId="165"/>
          <ac:picMkLst>
            <pc:docMk/>
            <pc:sldMk cId="3887777318" sldId="645"/>
            <ac:picMk id="73" creationId="{A3887E20-BEDB-408F-9ACF-0BEEFD3EAB7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1560FC-DCA6-0E47-BBB0-B2DFDC895F0D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CE222F-2E61-7F49-9F6C-7E8134547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21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3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66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5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96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8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8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00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9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list of the key activities needed across the spectrum, review with companies to add /modify</a:t>
            </a:r>
          </a:p>
          <a:p>
            <a:r>
              <a:rPr lang="en-US" dirty="0" smtClean="0"/>
              <a:t>Prior to updates ask each company to comment on highest priority areas for their investment, what they would like </a:t>
            </a:r>
            <a:r>
              <a:rPr lang="en-US" dirty="0" err="1" smtClean="0"/>
              <a:t>ot</a:t>
            </a:r>
            <a:r>
              <a:rPr lang="en-US" dirty="0" smtClean="0"/>
              <a:t> see from the public investments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E222F-2E61-7F49-9F6C-7E8134547C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79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2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07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6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8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list of the key activities needed across the spectrum, review with companies to add /modify</a:t>
            </a:r>
          </a:p>
          <a:p>
            <a:r>
              <a:rPr lang="en-US" dirty="0" smtClean="0"/>
              <a:t>Prior to updates ask each company to comment on highest priority areas for their investment, what they would like </a:t>
            </a:r>
            <a:r>
              <a:rPr lang="en-US" dirty="0" err="1" smtClean="0"/>
              <a:t>ot</a:t>
            </a:r>
            <a:r>
              <a:rPr lang="en-US" dirty="0" smtClean="0"/>
              <a:t> see from the public investments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E222F-2E61-7F49-9F6C-7E8134547C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29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F35B4-5818-FD47-9839-8F0DFB29A7F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4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4FEC0D-8F12-4E8B-8522-34074357C9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8090"/>
            <a:ext cx="12192000" cy="68418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182788-4916-428C-B4B6-8207788CBA99}"/>
              </a:ext>
            </a:extLst>
          </p:cNvPr>
          <p:cNvSpPr/>
          <p:nvPr userDrawn="1"/>
        </p:nvSpPr>
        <p:spPr>
          <a:xfrm>
            <a:off x="539751" y="2914650"/>
            <a:ext cx="7365998" cy="3402013"/>
          </a:xfrm>
          <a:prstGeom prst="rect">
            <a:avLst/>
          </a:prstGeom>
          <a:solidFill>
            <a:schemeClr val="tx1">
              <a:lumMod val="85000"/>
              <a:lumOff val="15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t-MT" sz="20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3EADC-FA06-4311-9C7E-8EE2BED88A6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39750" y="2931817"/>
            <a:ext cx="7365999" cy="1748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7C1C7-AA35-46F5-ADCA-255FC3BBB6E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39751" y="5418252"/>
            <a:ext cx="4556124" cy="8984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DA495-F463-4F0C-8847-EC15E177C5B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570023-5B68-4971-BC89-3E4B035AE0FA}" type="datetime4">
              <a:rPr lang="en-US" smtClean="0"/>
              <a:t>March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13758-39C0-46CC-ADB0-D3C5ED6B248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MPRINT Industry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95F29-BCE3-45C5-B5AE-D338120A3C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339581-759F-43B7-B47D-47F906F0E2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7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5BA812-D237-4C4F-A738-1882CAF8D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8749" y="1150938"/>
            <a:ext cx="6411913" cy="516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A23BF-AA29-4504-BC2D-EB11351C2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750" y="1150938"/>
            <a:ext cx="4556126" cy="51657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BE9EA-DF2C-4837-AB22-B2AE67511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F77C5-1652-4927-96F4-0AC39D7C245D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E3707-29B9-443C-A051-5DF4BFFA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MPRINT Industry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BC1825-DF0A-484F-A025-BED70AEA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4B595E-EEC9-40F7-9EFB-0CD34FB0E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69875"/>
            <a:ext cx="11110913" cy="7556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39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49A4C-F282-4FF1-B251-81AB6BE52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9750" y="1587500"/>
            <a:ext cx="10922000" cy="4635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6EC08-B778-4D2E-B057-8C73682E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8571-656B-49E8-82D4-9E6346EE09FB}" type="datetime4">
              <a:rPr lang="en-US" smtClean="0"/>
              <a:t>March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65DFC-F7C9-4928-BAE8-706EEF2C2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MPRINT Industry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A9749-F958-4E29-A46E-B1C4D314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F75BA6-3BF1-45C1-9253-81A41CAE2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69875"/>
            <a:ext cx="11110913" cy="7556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12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EC470D-044C-4E5A-A7BF-D8FB5BF91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42500" y="635000"/>
            <a:ext cx="1714500" cy="5588000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C96F7-E2E0-4700-AD11-5B459D55D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35000" y="635000"/>
            <a:ext cx="9080500" cy="5588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FCD15-1E17-4D2B-96BF-95B02DCE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B226-DB69-4D24-9057-E5454B484FBB}" type="datetime4">
              <a:rPr lang="en-US" smtClean="0"/>
              <a:t>March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08932-54E0-4EE9-BD99-F5063E5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MPRINT Industry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5605C-0A4A-442E-A216-FF1D388B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5A5AF6-58C6-4257-9D08-007B3BB76D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182788-4916-428C-B4B6-8207788CBA99}"/>
              </a:ext>
            </a:extLst>
          </p:cNvPr>
          <p:cNvSpPr/>
          <p:nvPr userDrawn="1"/>
        </p:nvSpPr>
        <p:spPr>
          <a:xfrm>
            <a:off x="634999" y="2540000"/>
            <a:ext cx="7366001" cy="3680550"/>
          </a:xfrm>
          <a:prstGeom prst="rect">
            <a:avLst/>
          </a:prstGeom>
          <a:solidFill>
            <a:srgbClr val="38383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t-MT" sz="20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3EADC-FA06-4311-9C7E-8EE2BED88A6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35001" y="2540000"/>
            <a:ext cx="7365999" cy="177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7C1C7-AA35-46F5-ADCA-255FC3BBB6E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55750" y="5418252"/>
            <a:ext cx="4476750" cy="8254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DA495-F463-4F0C-8847-EC15E177C5B4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D43B5F-69CE-4B8F-96D7-025B64535229}" type="datetime4">
              <a:rPr lang="en-US" smtClean="0"/>
              <a:t>March 12,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13758-39C0-46CC-ADB0-D3C5ED6B248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MPRINT Industry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95F29-BCE3-45C5-B5AE-D338120A3C86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339581-759F-43B7-B47D-47F906F0E2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EADC-FA06-4311-9C7E-8EE2BED88A6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349376" y="1028700"/>
            <a:ext cx="9496424" cy="18923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7C1C7-AA35-46F5-ADCA-255FC3BBB6E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352800" y="5562600"/>
            <a:ext cx="5613400" cy="7462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A45B8DBC-C63D-47F0-BC6B-589C6B2D16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7727"/>
            <a:ext cx="1349375" cy="180976"/>
          </a:xfrm>
        </p:spPr>
        <p:txBody>
          <a:bodyPr/>
          <a:lstStyle/>
          <a:p>
            <a:fld id="{313DF124-26F2-4D3A-B5D0-C07BD1C53E2D}" type="datetime4">
              <a:rPr lang="en-US" smtClean="0"/>
              <a:pPr/>
              <a:t>March 12, 2020</a:t>
            </a:fld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ACA5662D-726D-455A-815F-AF08611D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662" y="6474551"/>
            <a:ext cx="541338" cy="180976"/>
          </a:xfrm>
        </p:spPr>
        <p:txBody>
          <a:bodyPr/>
          <a:lstStyle/>
          <a:p>
            <a:fld id="{58339581-759F-43B7-B47D-47F906F0E2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C6E71175-91A4-4EE1-87C9-1C1861190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9017" y="6474551"/>
            <a:ext cx="6433967" cy="180976"/>
          </a:xfrm>
        </p:spPr>
        <p:txBody>
          <a:bodyPr/>
          <a:lstStyle/>
          <a:p>
            <a:r>
              <a:rPr lang="en-US"/>
              <a:t>MPRINT Industry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t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8B98-DDF7-4FC4-B009-4EE50924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69875"/>
            <a:ext cx="11110913" cy="7556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D92A90-A243-415D-AF97-746A1EDA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3190-F785-4762-9A9C-D483FA809302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2897C-6607-4557-8D85-69249C18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MPRINT Industry Workshop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76683-27D5-4FF8-BBC7-DE7486C7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A8FA3A-776D-4F9A-9281-CD8810D496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150938"/>
            <a:ext cx="11110912" cy="41195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9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5036-3D15-4D08-9281-87CBB86A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69875"/>
            <a:ext cx="11110913" cy="755650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E0E79-5CDD-4194-B178-C8D9C761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74550"/>
            <a:ext cx="1349375" cy="180976"/>
          </a:xfrm>
        </p:spPr>
        <p:txBody>
          <a:bodyPr/>
          <a:lstStyle/>
          <a:p>
            <a:fld id="{B9BB591F-E461-4E9D-80C8-B83A3DD63CFE}" type="datetime4">
              <a:rPr lang="en-US" smtClean="0"/>
              <a:t>March 12,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ABF8B-B692-4B6E-91C1-867C8487E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MPRINT Industry Workshop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77957-3333-4362-9BDE-CB077A70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663" y="6474550"/>
            <a:ext cx="541337" cy="180976"/>
          </a:xfrm>
        </p:spPr>
        <p:txBody>
          <a:bodyPr/>
          <a:lstStyle>
            <a:lvl1pPr algn="ctr">
              <a:defRPr/>
            </a:lvl1pPr>
          </a:lstStyle>
          <a:p>
            <a:fld id="{58339581-759F-43B7-B47D-47F906F0E2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587500"/>
            <a:ext cx="10922000" cy="4635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140-86E9-431D-97A8-3F5946475677}" type="datetime4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March 12, 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MPRINT Industry Workshop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C47A3-A2B7-D349-A446-518B0A79360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72B814-69EA-4CE3-BECF-600CB26F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69875"/>
            <a:ext cx="11110913" cy="7556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888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88FC-A527-4A1B-8C19-3A0AF558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82211"/>
            <a:ext cx="11110913" cy="7433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8DE6A-4FF0-442F-BCE4-3CC82620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50" y="1491255"/>
            <a:ext cx="5490392" cy="41533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79123-B921-4566-9412-35B668E40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750" y="2033588"/>
            <a:ext cx="5492750" cy="4189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24AE4-59B8-4655-ABC7-B5D0D1E4B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1858" y="1491255"/>
            <a:ext cx="5488803" cy="41533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65078-7EA5-4350-B5F8-AF1612384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1859" y="2033588"/>
            <a:ext cx="5488802" cy="4189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F1607-EE3E-49BA-A217-6C914119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3DD0F-6125-4F46-9CA1-91AB3B333ABC}" type="datetime4">
              <a:rPr lang="en-US" smtClean="0"/>
              <a:t>March 12,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382A01-FB88-4D54-9A15-6B72F22E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MPRINT Industry Workshop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187684-0DE6-4F26-8554-33CFADACB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EA90C-2900-4F56-A54E-D137FF22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A13AC-8C4C-47C5-840D-4A077C603990}" type="datetime4">
              <a:rPr lang="en-US" smtClean="0"/>
              <a:t>March 12,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85AB7-3FD5-4BD6-8C50-AB70623E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MPRINT Industry Workshop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098AE-2771-453E-B396-6C1DD090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5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E094E-9304-4478-A67E-2134D652F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0" y="1587500"/>
            <a:ext cx="6312717" cy="4635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144E9-6F8E-44BB-89F1-D80A48A83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5000" y="1587501"/>
            <a:ext cx="4476750" cy="4635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9732A-2553-47F1-AEDC-4DE24501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E61C-B90A-458C-BBAC-34F3B219C52E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C80A2-D412-4DFF-867E-1401D9B5D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MPRINT Industry Workshop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95767-2358-4468-8439-3822F6135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CF661A-0E94-47AF-B534-8D5D3D3B4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69875"/>
            <a:ext cx="11110913" cy="7556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87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ECAA1-1AE0-4E31-955C-7CF2571A2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7727"/>
            <a:ext cx="1349375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13DF124-26F2-4D3A-B5D0-C07BD1C53E2D}" type="datetime4">
              <a:rPr lang="en-US" smtClean="0"/>
              <a:pPr/>
              <a:t>March 12,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CB5F5-8BAC-44A1-99EF-C67D7A6EF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79017" y="6474551"/>
            <a:ext cx="6433967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MPRINT Industry Workshop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BB85-93B2-4FE1-8E4B-BDEFB3E3D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0662" y="6474551"/>
            <a:ext cx="541338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8339581-759F-43B7-B47D-47F906F0E2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70BE2C6-972D-43BB-A9E4-01622E1A4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269875"/>
            <a:ext cx="11110912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758E9A-E30C-4C3D-9A4B-2523E2E7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749" y="1150938"/>
            <a:ext cx="11110913" cy="441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B82FC2-5D0F-47FE-BDB9-03C990DED593}"/>
              </a:ext>
            </a:extLst>
          </p:cNvPr>
          <p:cNvSpPr/>
          <p:nvPr userDrawn="1"/>
        </p:nvSpPr>
        <p:spPr>
          <a:xfrm>
            <a:off x="0" y="0"/>
            <a:ext cx="12192000" cy="269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30944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1" r:id="rId2"/>
    <p:sldLayoutId id="2147483703" r:id="rId3"/>
    <p:sldLayoutId id="2147483700" r:id="rId4"/>
    <p:sldLayoutId id="2147483693" r:id="rId5"/>
    <p:sldLayoutId id="2147483699" r:id="rId6"/>
    <p:sldLayoutId id="2147483692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​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​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​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​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​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​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0" algn="l" defTabSz="914400" rtl="0" eaLnBrk="1" latinLnBrk="0" hangingPunct="1">
        <a:lnSpc>
          <a:spcPct val="90000"/>
        </a:lnSpc>
        <a:spcBef>
          <a:spcPts val="500"/>
        </a:spcBef>
        <a:buFont typeface="Tahoma" panose="020B0604030504040204" pitchFamily="34" charset="0"/>
        <a:buChar char="​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F7A49"/>
          </p15:clr>
        </p15:guide>
        <p15:guide id="2" pos="7680" userDrawn="1">
          <p15:clr>
            <a:srgbClr val="FF7A49"/>
          </p15:clr>
        </p15:guide>
        <p15:guide id="3" pos="344" userDrawn="1">
          <p15:clr>
            <a:srgbClr val="FF7A49"/>
          </p15:clr>
        </p15:guide>
        <p15:guide id="4" pos="848" userDrawn="1">
          <p15:clr>
            <a:srgbClr val="FF7A49"/>
          </p15:clr>
        </p15:guide>
        <p15:guide id="5" pos="912" userDrawn="1">
          <p15:clr>
            <a:srgbClr val="FF7A49"/>
          </p15:clr>
        </p15:guide>
        <p15:guide id="6" pos="1440" userDrawn="1">
          <p15:clr>
            <a:srgbClr val="FF7A49"/>
          </p15:clr>
        </p15:guide>
        <p15:guide id="7" pos="1520" userDrawn="1">
          <p15:clr>
            <a:srgbClr val="FF7A49"/>
          </p15:clr>
        </p15:guide>
        <p15:guide id="8" pos="2032" userDrawn="1">
          <p15:clr>
            <a:srgbClr val="FF7A49"/>
          </p15:clr>
        </p15:guide>
        <p15:guide id="9" pos="2112" userDrawn="1">
          <p15:clr>
            <a:srgbClr val="FF7A49"/>
          </p15:clr>
        </p15:guide>
        <p15:guide id="10" pos="2624" userDrawn="1">
          <p15:clr>
            <a:srgbClr val="FF7A49"/>
          </p15:clr>
        </p15:guide>
        <p15:guide id="11" pos="2696" userDrawn="1">
          <p15:clr>
            <a:srgbClr val="FF7A49"/>
          </p15:clr>
        </p15:guide>
        <p15:guide id="12" pos="3208" userDrawn="1">
          <p15:clr>
            <a:srgbClr val="FF7A49"/>
          </p15:clr>
        </p15:guide>
        <p15:guide id="13" pos="3288" userDrawn="1">
          <p15:clr>
            <a:srgbClr val="FF7A49"/>
          </p15:clr>
        </p15:guide>
        <p15:guide id="14" pos="3800" userDrawn="1">
          <p15:clr>
            <a:srgbClr val="FF7A49"/>
          </p15:clr>
        </p15:guide>
        <p15:guide id="15" pos="3880" userDrawn="1">
          <p15:clr>
            <a:srgbClr val="FF7A49"/>
          </p15:clr>
        </p15:guide>
        <p15:guide id="16" pos="4392" userDrawn="1">
          <p15:clr>
            <a:srgbClr val="FF7A49"/>
          </p15:clr>
        </p15:guide>
        <p15:guide id="17" pos="4472" userDrawn="1">
          <p15:clr>
            <a:srgbClr val="FF7A49"/>
          </p15:clr>
        </p15:guide>
        <p15:guide id="18" pos="4984" userDrawn="1">
          <p15:clr>
            <a:srgbClr val="FF7A49"/>
          </p15:clr>
        </p15:guide>
        <p15:guide id="19" pos="5056" userDrawn="1">
          <p15:clr>
            <a:srgbClr val="FF7A49"/>
          </p15:clr>
        </p15:guide>
        <p15:guide id="20" pos="5568" userDrawn="1">
          <p15:clr>
            <a:srgbClr val="FF7A49"/>
          </p15:clr>
        </p15:guide>
        <p15:guide id="21" pos="5648" userDrawn="1">
          <p15:clr>
            <a:srgbClr val="FF7A49"/>
          </p15:clr>
        </p15:guide>
        <p15:guide id="22" pos="6160" userDrawn="1">
          <p15:clr>
            <a:srgbClr val="FF7A49"/>
          </p15:clr>
        </p15:guide>
        <p15:guide id="23" pos="6240" userDrawn="1">
          <p15:clr>
            <a:srgbClr val="FF7A49"/>
          </p15:clr>
        </p15:guide>
        <p15:guide id="24" pos="6752" userDrawn="1">
          <p15:clr>
            <a:srgbClr val="FF7A49"/>
          </p15:clr>
        </p15:guide>
        <p15:guide id="25" pos="6832" userDrawn="1">
          <p15:clr>
            <a:srgbClr val="FF7A49"/>
          </p15:clr>
        </p15:guide>
        <p15:guide id="26" pos="7336" userDrawn="1">
          <p15:clr>
            <a:srgbClr val="FF7A49"/>
          </p15:clr>
        </p15:guide>
        <p15:guide id="27" orient="horz" userDrawn="1">
          <p15:clr>
            <a:srgbClr val="FF7A49"/>
          </p15:clr>
        </p15:guide>
        <p15:guide id="28" orient="horz" pos="4320" userDrawn="1">
          <p15:clr>
            <a:srgbClr val="FF7A49"/>
          </p15:clr>
        </p15:guide>
        <p15:guide id="29" orient="horz" pos="168" userDrawn="1">
          <p15:clr>
            <a:srgbClr val="FF7A49"/>
          </p15:clr>
        </p15:guide>
        <p15:guide id="30" orient="horz" pos="648" userDrawn="1">
          <p15:clr>
            <a:srgbClr val="FF7A49"/>
          </p15:clr>
        </p15:guide>
        <p15:guide id="31" orient="horz" pos="728" userDrawn="1">
          <p15:clr>
            <a:srgbClr val="FF7A49"/>
          </p15:clr>
        </p15:guide>
        <p15:guide id="32" orient="horz" pos="1200" userDrawn="1">
          <p15:clr>
            <a:srgbClr val="FF7A49"/>
          </p15:clr>
        </p15:guide>
        <p15:guide id="33" orient="horz" pos="1280" userDrawn="1">
          <p15:clr>
            <a:srgbClr val="FF7A49"/>
          </p15:clr>
        </p15:guide>
        <p15:guide id="34" orient="horz" pos="1760" userDrawn="1">
          <p15:clr>
            <a:srgbClr val="FF7A49"/>
          </p15:clr>
        </p15:guide>
        <p15:guide id="35" orient="horz" pos="1840" userDrawn="1">
          <p15:clr>
            <a:srgbClr val="FF7A49"/>
          </p15:clr>
        </p15:guide>
        <p15:guide id="36" orient="horz" pos="2312" userDrawn="1">
          <p15:clr>
            <a:srgbClr val="FF7A49"/>
          </p15:clr>
        </p15:guide>
        <p15:guide id="37" orient="horz" pos="2392" userDrawn="1">
          <p15:clr>
            <a:srgbClr val="FF7A49"/>
          </p15:clr>
        </p15:guide>
        <p15:guide id="38" orient="horz" pos="2872" userDrawn="1">
          <p15:clr>
            <a:srgbClr val="FF7A49"/>
          </p15:clr>
        </p15:guide>
        <p15:guide id="39" orient="horz" pos="2952" userDrawn="1">
          <p15:clr>
            <a:srgbClr val="FF7A49"/>
          </p15:clr>
        </p15:guide>
        <p15:guide id="40" orient="horz" pos="3424" userDrawn="1">
          <p15:clr>
            <a:srgbClr val="FF7A49"/>
          </p15:clr>
        </p15:guide>
        <p15:guide id="41" orient="horz" pos="3504" userDrawn="1">
          <p15:clr>
            <a:srgbClr val="FF7A49"/>
          </p15:clr>
        </p15:guide>
        <p15:guide id="42" orient="horz" pos="3976" userDrawn="1">
          <p15:clr>
            <a:srgbClr val="FF7A49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nsf.gov/pubs/2020/nsf20555/nsf20555.htm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hyperlink" Target="https://www.nitrd.gov/pubs/Open-Knowledge-Network-Workshop-Report-2018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trd.gov/pubs/Open-Knowledge-Network-Workshop-Report-2018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itrd.gov/pubs/Open-Knowledge-Network-Workshop-Report-2018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nsf.gov/pubs/2018/nsf18102/nsf18102.jsp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hyperlink" Target="https://www.nsf.gov/pubs/2019/nsf19582/nsf19582.ht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nsf.gov/pubs/2020/nsf20555/nsf20555.htm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6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emf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9631-EBA1-4299-92CC-5BE5B96F3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MPRINT - Open Knowledge Network</a:t>
            </a:r>
            <a:br>
              <a:rPr lang="en-US" dirty="0"/>
            </a:br>
            <a:r>
              <a:rPr lang="en-US" dirty="0"/>
              <a:t>(Chemical and Materials Informatics)</a:t>
            </a:r>
            <a:br>
              <a:rPr lang="en-US" dirty="0"/>
            </a:br>
            <a:r>
              <a:rPr lang="en-US" dirty="0"/>
              <a:t>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F4A1F30-2114-410F-8D09-00765BBF4D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12, 2020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907D2-55FB-448A-B7DD-9E885605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DF124-26F2-4D3A-B5D0-C07BD1C53E2D}" type="datetime4">
              <a:rPr lang="en-US" smtClean="0"/>
              <a:pPr/>
              <a:t>March 12,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DC974-A667-451B-8C27-141680FC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0662" y="6474551"/>
            <a:ext cx="541338" cy="180976"/>
          </a:xfrm>
        </p:spPr>
        <p:txBody>
          <a:bodyPr/>
          <a:lstStyle/>
          <a:p>
            <a:fld id="{58339581-759F-43B7-B47D-47F906F0E29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67CEE-C8BE-4AB2-8D62-85D1C4129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3671888"/>
            <a:ext cx="1993900" cy="199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62FD7-9406-4091-A16F-9FE4D9F65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2" y="3887830"/>
            <a:ext cx="1993898" cy="15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CE56-74E2-473F-837F-720AC1F3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r>
              <a:rPr lang="en-US" dirty="0" smtClean="0"/>
              <a:t>: Welcome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CC112-A3C7-4A9C-A327-557C17C5935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47800" y="1150938"/>
            <a:ext cx="9266238" cy="2527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8:50AM </a:t>
            </a:r>
            <a:r>
              <a:rPr lang="en-US" sz="2800" dirty="0"/>
              <a:t>Opening </a:t>
            </a:r>
            <a:r>
              <a:rPr lang="en-US" sz="2800" dirty="0" smtClean="0"/>
              <a:t>Remarks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Doug </a:t>
            </a:r>
            <a:r>
              <a:rPr lang="en-US" sz="2800" dirty="0"/>
              <a:t>Maughan, National Science Foundation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8B6BC-0080-44A5-9E29-D4342B67AD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88" y="3642932"/>
            <a:ext cx="2716212" cy="27305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FA303-8AB8-49C0-9D20-D7A9F71A9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A48F-68C1-48CF-AF5F-75663B045BAD}" type="datetime4">
              <a:rPr lang="en-US" smtClean="0"/>
              <a:t>March 12, 2020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914221-1B03-46B0-95A7-306FD11C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5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EBC45-57C7-42E4-9E67-48E607A1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69875"/>
            <a:ext cx="11110913" cy="755650"/>
          </a:xfrm>
        </p:spPr>
        <p:txBody>
          <a:bodyPr>
            <a:normAutofit/>
          </a:bodyPr>
          <a:lstStyle/>
          <a:p>
            <a:r>
              <a:rPr lang="en-US" dirty="0" smtClean="0"/>
              <a:t>C-</a:t>
            </a:r>
            <a:r>
              <a:rPr lang="en-US" dirty="0" err="1" smtClean="0"/>
              <a:t>Accel</a:t>
            </a:r>
            <a:r>
              <a:rPr lang="en-US" dirty="0" smtClean="0"/>
              <a:t> Phase II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50663" y="6474550"/>
            <a:ext cx="541337" cy="180976"/>
          </a:xfrm>
        </p:spPr>
        <p:txBody>
          <a:bodyPr/>
          <a:lstStyle/>
          <a:p>
            <a:fld id="{80FC47A3-A2B7-D349-A446-518B0A79360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3396B-9A78-41D2-B3CA-B5528FE3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DFBF7-1BB1-47B2-975C-A96150608863}" type="datetime4">
              <a:rPr lang="en-US" smtClean="0"/>
              <a:t>March 12, 2020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4687" y="418240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https://www.nsf.gov/pubs/2020/nsf20555/nsf20555.htm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265160"/>
            <a:ext cx="5510769" cy="2532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DBA2D4B-7C2B-4E3C-B99C-02E5123AE31E}"/>
              </a:ext>
            </a:extLst>
          </p:cNvPr>
          <p:cNvSpPr txBox="1"/>
          <p:nvPr/>
        </p:nvSpPr>
        <p:spPr>
          <a:xfrm>
            <a:off x="7573433" y="1367994"/>
            <a:ext cx="3627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$5MM/2 years</a:t>
            </a:r>
          </a:p>
          <a:p>
            <a:pPr algn="ctr"/>
            <a:r>
              <a:rPr lang="en-US" sz="3600" b="1" dirty="0" smtClean="0"/>
              <a:t>$3MM/$2MM</a:t>
            </a:r>
            <a:endParaRPr lang="en-US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4169943" y="5143812"/>
            <a:ext cx="385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Track A:  Open Knowledge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2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8BA64-0205-4BD8-BA3E-2F62104A74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0199" y="1637603"/>
            <a:ext cx="7372349" cy="379799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An OKN would enable machine learning systems to </a:t>
            </a:r>
            <a:r>
              <a:rPr lang="en-US" b="1" dirty="0">
                <a:solidFill>
                  <a:srgbClr val="DF2127"/>
                </a:solidFill>
              </a:rPr>
              <a:t>enrich data with extensive information </a:t>
            </a:r>
            <a:r>
              <a:rPr lang="en-US" dirty="0"/>
              <a:t>about the underlying objects and natural language systems to link words and sentences to meaningful descriptions and add context and world knowledge to </a:t>
            </a:r>
            <a:r>
              <a:rPr lang="en-US" b="1" dirty="0"/>
              <a:t>robotic devices</a:t>
            </a:r>
            <a:r>
              <a:rPr lang="en-US" b="1" dirty="0" smtClean="0"/>
              <a:t>.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dirty="0" smtClean="0"/>
              <a:t>Knowledge </a:t>
            </a:r>
            <a:r>
              <a:rPr lang="en-US" dirty="0"/>
              <a:t>graphs have demonstrated and are powering new capabilities for search and integrated services. Commercial successes present the </a:t>
            </a:r>
            <a:r>
              <a:rPr lang="en-US" b="1" dirty="0">
                <a:solidFill>
                  <a:srgbClr val="DF2127"/>
                </a:solidFill>
              </a:rPr>
              <a:t>opportunity to drive the next generation of technology</a:t>
            </a:r>
            <a:r>
              <a:rPr lang="en-US" dirty="0"/>
              <a:t> to support research in academia, industry, and government, and to create new services and synergies that use both </a:t>
            </a:r>
            <a:r>
              <a:rPr lang="en-US" b="1" dirty="0">
                <a:solidFill>
                  <a:srgbClr val="DF2127"/>
                </a:solidFill>
              </a:rPr>
              <a:t>open and proprietary data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4458B-BA21-4664-A9EC-BF99C69F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AAC1-76C2-4B2A-95E5-2C3FE0FCB4C4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9A2FC-2B74-4CC6-B35C-6D110E81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03609-6A62-41C1-8B3C-6E558D57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4559300"/>
            <a:ext cx="1730168" cy="17510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8B6203-7A19-4E53-A0D5-C91A41F975E0}"/>
              </a:ext>
            </a:extLst>
          </p:cNvPr>
          <p:cNvSpPr/>
          <p:nvPr/>
        </p:nvSpPr>
        <p:spPr>
          <a:xfrm>
            <a:off x="6253480" y="5511681"/>
            <a:ext cx="355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Big Data Interagency Working Group </a:t>
            </a:r>
          </a:p>
          <a:p>
            <a:pPr algn="r"/>
            <a:r>
              <a:rPr lang="en-US" sz="1400" dirty="0"/>
              <a:t>October 4–5, 2017, in Washington, DC</a:t>
            </a:r>
          </a:p>
          <a:p>
            <a:pPr algn="r"/>
            <a:r>
              <a:rPr lang="en-US" dirty="0" err="1">
                <a:hlinkClick r:id="rId4"/>
              </a:rPr>
              <a:t>OpenKnowledgeNetwork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056" y="266701"/>
            <a:ext cx="4193944" cy="2712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F0917-86C7-48BD-A814-9E4AD5D4D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Knowledge Network (OKN)</a:t>
            </a:r>
          </a:p>
        </p:txBody>
      </p:sp>
    </p:spTree>
    <p:extLst>
      <p:ext uri="{BB962C8B-B14F-4D97-AF65-F5344CB8AC3E}">
        <p14:creationId xmlns:p14="http://schemas.microsoft.com/office/powerpoint/2010/main" val="27137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4B687-9EF4-4BC6-8433-E33F8C6C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3190-F785-4762-9A9C-D483FA809302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169EF-AA3C-4891-9AF5-DBDB84C6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364EC-2CAD-4168-A125-7B3C827C8D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622742"/>
            <a:ext cx="7372350" cy="381285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Technology companies develop proprietary knowledge networks as key business technologies.  An OKN requires a nonproprietary, </a:t>
            </a:r>
            <a:r>
              <a:rPr lang="en-US" b="1" dirty="0">
                <a:solidFill>
                  <a:srgbClr val="DF2127"/>
                </a:solidFill>
              </a:rPr>
              <a:t>public–private development </a:t>
            </a:r>
            <a:r>
              <a:rPr lang="en-US" dirty="0"/>
              <a:t>effort that spans the entire data science community and results in an open, shared infrastructure. </a:t>
            </a: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Fusing </a:t>
            </a:r>
            <a:r>
              <a:rPr lang="en-US" dirty="0"/>
              <a:t>these islands of knowledge currently requires enormous effort. Like the Internet, an OKN would provide such an infrastructure, building upon and </a:t>
            </a:r>
            <a:r>
              <a:rPr lang="en-US" b="1" dirty="0">
                <a:solidFill>
                  <a:srgbClr val="DF2127"/>
                </a:solidFill>
              </a:rPr>
              <a:t>significantly enhancing the capabilities of existing data resources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503609-6A62-41C1-8B3C-6E558D57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4559300"/>
            <a:ext cx="1730168" cy="17510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8B6203-7A19-4E53-A0D5-C91A41F975E0}"/>
              </a:ext>
            </a:extLst>
          </p:cNvPr>
          <p:cNvSpPr/>
          <p:nvPr/>
        </p:nvSpPr>
        <p:spPr>
          <a:xfrm>
            <a:off x="6253480" y="5511681"/>
            <a:ext cx="355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Big Data Interagency Working Group </a:t>
            </a:r>
          </a:p>
          <a:p>
            <a:pPr algn="r"/>
            <a:r>
              <a:rPr lang="en-US" sz="1400" dirty="0"/>
              <a:t>October 4–5, 2017, in Washington, DC</a:t>
            </a:r>
          </a:p>
          <a:p>
            <a:pPr algn="r"/>
            <a:r>
              <a:rPr lang="en-US" dirty="0" err="1">
                <a:hlinkClick r:id="rId3"/>
              </a:rPr>
              <a:t>OpenKnowledgeNetwork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056" y="266701"/>
            <a:ext cx="4193944" cy="2712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CD487-0268-4473-97FD-ABB60FBF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Knowledge Network (OKN)</a:t>
            </a:r>
          </a:p>
        </p:txBody>
      </p:sp>
    </p:spTree>
    <p:extLst>
      <p:ext uri="{BB962C8B-B14F-4D97-AF65-F5344CB8AC3E}">
        <p14:creationId xmlns:p14="http://schemas.microsoft.com/office/powerpoint/2010/main" val="16772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0130" y="1095298"/>
            <a:ext cx="7784756" cy="26155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CD487-0268-4473-97FD-ABB60FBF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to success of an OKN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4B687-9EF4-4BC6-8433-E33F8C6C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3190-F785-4762-9A9C-D483FA809302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169EF-AA3C-4891-9AF5-DBDB84C6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5287"/>
          <a:stretch/>
        </p:blipFill>
        <p:spPr>
          <a:xfrm rot="10800000">
            <a:off x="8507339" y="434502"/>
            <a:ext cx="3143324" cy="2762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943" y="1550531"/>
            <a:ext cx="9209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5286B"/>
              </a:buClr>
              <a:buSzPct val="150000"/>
            </a:pPr>
            <a:r>
              <a:rPr lang="en-US" sz="2800" dirty="0" smtClean="0"/>
              <a:t>Dynamic </a:t>
            </a:r>
            <a:r>
              <a:rPr lang="en-US" sz="2800" dirty="0"/>
              <a:t>in </a:t>
            </a:r>
            <a:r>
              <a:rPr lang="en-US" sz="2800" dirty="0" smtClean="0"/>
              <a:t>nature:  people</a:t>
            </a:r>
            <a:endParaRPr lang="en-US" sz="2800" dirty="0"/>
          </a:p>
          <a:p>
            <a:pPr>
              <a:buClr>
                <a:srgbClr val="05286B"/>
              </a:buClr>
              <a:buSzPct val="150000"/>
            </a:pPr>
            <a:r>
              <a:rPr lang="en-US" sz="2800" dirty="0"/>
              <a:t>Accept input from a variety of </a:t>
            </a:r>
            <a:r>
              <a:rPr lang="en-US" sz="2800" dirty="0" smtClean="0"/>
              <a:t>sources:  data</a:t>
            </a:r>
            <a:endParaRPr lang="en-US" sz="2800" dirty="0"/>
          </a:p>
          <a:p>
            <a:pPr>
              <a:buClr>
                <a:srgbClr val="05286B"/>
              </a:buClr>
              <a:buSzPct val="150000"/>
            </a:pPr>
            <a:r>
              <a:rPr lang="en-US" sz="2800" dirty="0" smtClean="0"/>
              <a:t>Link </a:t>
            </a:r>
            <a:r>
              <a:rPr lang="en-US" sz="2800" dirty="0"/>
              <a:t>disparate </a:t>
            </a:r>
            <a:r>
              <a:rPr lang="en-US" sz="2800" dirty="0" smtClean="0"/>
              <a:t>information:  tools</a:t>
            </a:r>
          </a:p>
          <a:p>
            <a:pPr>
              <a:buClr>
                <a:srgbClr val="05286B"/>
              </a:buClr>
              <a:buSzPct val="150000"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buClr>
                <a:srgbClr val="05286B"/>
              </a:buClr>
              <a:buSzPct val="150000"/>
            </a:pPr>
            <a:r>
              <a:rPr lang="en-US" sz="2800" b="1" dirty="0" smtClean="0">
                <a:solidFill>
                  <a:srgbClr val="FF0000"/>
                </a:solidFill>
              </a:rPr>
              <a:t>				Create </a:t>
            </a:r>
            <a:r>
              <a:rPr lang="en-US" sz="2800" b="1" dirty="0">
                <a:solidFill>
                  <a:srgbClr val="FF0000"/>
                </a:solidFill>
              </a:rPr>
              <a:t>a </a:t>
            </a:r>
            <a:r>
              <a:rPr lang="en-US" sz="2800" b="1" dirty="0" smtClean="0">
                <a:solidFill>
                  <a:srgbClr val="FF0000"/>
                </a:solidFill>
              </a:rPr>
              <a:t>network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6870358" y="1795555"/>
            <a:ext cx="881028" cy="919638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9" name="Oval 8"/>
          <p:cNvSpPr/>
          <p:nvPr/>
        </p:nvSpPr>
        <p:spPr>
          <a:xfrm>
            <a:off x="4973981" y="2185718"/>
            <a:ext cx="1016872" cy="1016872"/>
          </a:xfrm>
          <a:prstGeom prst="ellipse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10" name="Oval 9"/>
          <p:cNvSpPr/>
          <p:nvPr/>
        </p:nvSpPr>
        <p:spPr>
          <a:xfrm>
            <a:off x="3736803" y="1227573"/>
            <a:ext cx="1129321" cy="1129321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503609-6A62-41C1-8B3C-6E558D57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4559300"/>
            <a:ext cx="1730168" cy="17510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8B6203-7A19-4E53-A0D5-C91A41F975E0}"/>
              </a:ext>
            </a:extLst>
          </p:cNvPr>
          <p:cNvSpPr/>
          <p:nvPr/>
        </p:nvSpPr>
        <p:spPr>
          <a:xfrm>
            <a:off x="6253480" y="5511681"/>
            <a:ext cx="35560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Big Data Interagency Working Group </a:t>
            </a:r>
          </a:p>
          <a:p>
            <a:pPr algn="r"/>
            <a:r>
              <a:rPr lang="en-US" sz="1400" dirty="0"/>
              <a:t>October 4–5, 2017, in Washington, DC</a:t>
            </a:r>
          </a:p>
          <a:p>
            <a:pPr algn="r"/>
            <a:r>
              <a:rPr lang="en-US" dirty="0" err="1">
                <a:hlinkClick r:id="rId4"/>
              </a:rPr>
              <a:t>OpenKnowledgeNetwork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3597324" y="3777273"/>
            <a:ext cx="1016000" cy="1012437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808955" y="4766324"/>
            <a:ext cx="65927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to enable discovery and accelerate market needs assessment,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new product development, product life cycle analysis, and new modes of collaborative engagement.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9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487-0268-4473-97FD-ABB60FBF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a user community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4B687-9EF4-4BC6-8433-E33F8C6C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3190-F785-4762-9A9C-D483FA809302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169EF-AA3C-4891-9AF5-DBDB84C6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5287"/>
          <a:stretch/>
        </p:blipFill>
        <p:spPr>
          <a:xfrm rot="10800000">
            <a:off x="8507339" y="434502"/>
            <a:ext cx="3143324" cy="2762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06669" y="3349613"/>
            <a:ext cx="13986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5286B"/>
              </a:buClr>
              <a:buSzPct val="150000"/>
            </a:pPr>
            <a:r>
              <a:rPr lang="en-US" sz="2400" dirty="0" smtClean="0"/>
              <a:t>People</a:t>
            </a:r>
          </a:p>
          <a:p>
            <a:pPr algn="ctr">
              <a:buClr>
                <a:srgbClr val="05286B"/>
              </a:buClr>
              <a:buSzPct val="150000"/>
            </a:pPr>
            <a:endParaRPr lang="en-US" sz="2400" dirty="0" smtClean="0"/>
          </a:p>
          <a:p>
            <a:pPr algn="ctr">
              <a:buClr>
                <a:srgbClr val="05286B"/>
              </a:buClr>
              <a:buSzPct val="150000"/>
            </a:pPr>
            <a:endParaRPr lang="en-US" sz="2400" dirty="0"/>
          </a:p>
          <a:p>
            <a:pPr algn="ctr">
              <a:buClr>
                <a:srgbClr val="05286B"/>
              </a:buClr>
              <a:buSzPct val="150000"/>
            </a:pPr>
            <a:r>
              <a:rPr lang="en-US" sz="2400" dirty="0" smtClean="0"/>
              <a:t>Data</a:t>
            </a:r>
          </a:p>
          <a:p>
            <a:pPr algn="ctr">
              <a:buClr>
                <a:srgbClr val="05286B"/>
              </a:buClr>
              <a:buSzPct val="150000"/>
            </a:pPr>
            <a:endParaRPr lang="en-US" sz="2400" dirty="0" smtClean="0"/>
          </a:p>
          <a:p>
            <a:pPr algn="ctr">
              <a:buClr>
                <a:srgbClr val="05286B"/>
              </a:buClr>
              <a:buSzPct val="150000"/>
            </a:pPr>
            <a:endParaRPr lang="en-US" sz="2400" dirty="0" smtClean="0"/>
          </a:p>
          <a:p>
            <a:pPr algn="ctr">
              <a:buClr>
                <a:srgbClr val="05286B"/>
              </a:buClr>
              <a:buSzPct val="150000"/>
            </a:pPr>
            <a:r>
              <a:rPr lang="en-US" sz="2400" dirty="0" smtClean="0"/>
              <a:t>Tools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801A03-F867-D84F-9D15-8773847E4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11" r="8702"/>
          <a:stretch/>
        </p:blipFill>
        <p:spPr>
          <a:xfrm>
            <a:off x="539750" y="1155700"/>
            <a:ext cx="7687340" cy="5028736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910676" y="1440105"/>
            <a:ext cx="657209" cy="657209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12" name="Oval 11"/>
          <p:cNvSpPr/>
          <p:nvPr/>
        </p:nvSpPr>
        <p:spPr>
          <a:xfrm>
            <a:off x="6443116" y="1434450"/>
            <a:ext cx="662864" cy="662864"/>
          </a:xfrm>
          <a:prstGeom prst="ellipse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13" name="Oval 12"/>
          <p:cNvSpPr/>
          <p:nvPr/>
        </p:nvSpPr>
        <p:spPr>
          <a:xfrm>
            <a:off x="483946" y="1815830"/>
            <a:ext cx="780831" cy="780831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14" name="Oval 13"/>
          <p:cNvSpPr/>
          <p:nvPr/>
        </p:nvSpPr>
        <p:spPr>
          <a:xfrm>
            <a:off x="9504406" y="3198228"/>
            <a:ext cx="780831" cy="780831"/>
          </a:xfrm>
          <a:prstGeom prst="ellipse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15" name="Oval 14"/>
          <p:cNvSpPr/>
          <p:nvPr/>
        </p:nvSpPr>
        <p:spPr>
          <a:xfrm>
            <a:off x="9486924" y="5337217"/>
            <a:ext cx="847219" cy="847219"/>
          </a:xfrm>
          <a:prstGeom prst="ellipse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16" name="Oval 15"/>
          <p:cNvSpPr/>
          <p:nvPr/>
        </p:nvSpPr>
        <p:spPr>
          <a:xfrm>
            <a:off x="9486924" y="4281243"/>
            <a:ext cx="838152" cy="838152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</p:spTree>
    <p:extLst>
      <p:ext uri="{BB962C8B-B14F-4D97-AF65-F5344CB8AC3E}">
        <p14:creationId xmlns:p14="http://schemas.microsoft.com/office/powerpoint/2010/main" val="207645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487-0268-4473-97FD-ABB60FBF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4B687-9EF4-4BC6-8433-E33F8C6C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3190-F785-4762-9A9C-D483FA809302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169EF-AA3C-4891-9AF5-DBDB84C6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346" y="269875"/>
            <a:ext cx="4186421" cy="279109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5CD487-0268-4473-97FD-ABB60FBF1F0A}"/>
              </a:ext>
            </a:extLst>
          </p:cNvPr>
          <p:cNvSpPr txBox="1">
            <a:spLocks/>
          </p:cNvSpPr>
          <p:nvPr/>
        </p:nvSpPr>
        <p:spPr>
          <a:xfrm>
            <a:off x="1289691" y="4012110"/>
            <a:ext cx="9429109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Chris </a:t>
            </a:r>
            <a:r>
              <a:rPr lang="en-US" dirty="0" err="1" smtClean="0"/>
              <a:t>Greamo</a:t>
            </a:r>
            <a:r>
              <a:rPr lang="en-US" dirty="0" smtClean="0"/>
              <a:t>, </a:t>
            </a:r>
            <a:r>
              <a:rPr lang="en-US" dirty="0" err="1" smtClean="0"/>
              <a:t>TwoSix</a:t>
            </a:r>
            <a:r>
              <a:rPr lang="en-US" dirty="0" smtClean="0"/>
              <a:t> Labs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462FD7-9406-4091-A16F-9FE4D9F65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1" y="4120610"/>
            <a:ext cx="1993898" cy="15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9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800" y="1138427"/>
            <a:ext cx="939323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9:00–9:30AM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 smtClean="0"/>
              <a:t>Keynote: </a:t>
            </a:r>
            <a:r>
              <a:rPr lang="en-US" sz="2800" dirty="0" smtClean="0"/>
              <a:t>Chris </a:t>
            </a:r>
            <a:r>
              <a:rPr lang="en-US" sz="2800" dirty="0" err="1"/>
              <a:t>Greamo</a:t>
            </a:r>
            <a:r>
              <a:rPr lang="en-US" sz="2800" dirty="0"/>
              <a:t>, </a:t>
            </a:r>
            <a:r>
              <a:rPr lang="en-US" sz="2800" dirty="0" err="1"/>
              <a:t>TwoSix</a:t>
            </a:r>
            <a:r>
              <a:rPr lang="en-US" sz="2800" dirty="0"/>
              <a:t> Labs</a:t>
            </a:r>
            <a:endParaRPr lang="en-US" sz="2800" i="1" dirty="0"/>
          </a:p>
          <a:p>
            <a:r>
              <a:rPr lang="en-US" sz="2800" b="1" dirty="0"/>
              <a:t>Moderator:</a:t>
            </a:r>
            <a:r>
              <a:rPr lang="en-US" sz="2800" dirty="0"/>
              <a:t> Seth Henshaw, </a:t>
            </a:r>
            <a:r>
              <a:rPr lang="en-US" sz="2800" dirty="0" err="1" smtClean="0"/>
              <a:t>TwoSix</a:t>
            </a:r>
            <a:r>
              <a:rPr lang="en-US" sz="2800" dirty="0" smtClean="0"/>
              <a:t> </a:t>
            </a:r>
            <a:r>
              <a:rPr lang="en-US" sz="2800" dirty="0"/>
              <a:t>Labs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3FCD9-1580-4815-9C10-3107529DC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4" y="4264432"/>
            <a:ext cx="2635251" cy="20522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A815A-DDD8-44A8-9D38-5DE83E1F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4CE2-C72A-4DD1-8C53-3EC56CA9156F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C89FA-D96D-4E4E-B29E-DEB5023B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6A4749-D55C-411D-BFB6-7B85B805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Support Models for Knowledge Network Platforms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799" y="1138427"/>
            <a:ext cx="97150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9:30–9:45AM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 smtClean="0"/>
              <a:t>Moderator</a:t>
            </a:r>
            <a:r>
              <a:rPr lang="en-US" sz="2800" b="1" dirty="0"/>
              <a:t>:</a:t>
            </a:r>
            <a:r>
              <a:rPr lang="en-US" sz="2800" dirty="0"/>
              <a:t> Seth Henshaw, </a:t>
            </a:r>
            <a:r>
              <a:rPr lang="en-US" sz="2800" dirty="0" err="1" smtClean="0"/>
              <a:t>TwoSix</a:t>
            </a:r>
            <a:r>
              <a:rPr lang="en-US" sz="2800" dirty="0" smtClean="0"/>
              <a:t> </a:t>
            </a:r>
            <a:r>
              <a:rPr lang="en-US" sz="2800" dirty="0"/>
              <a:t>Labs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3FCD9-1580-4815-9C10-3107529DC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4" y="4264432"/>
            <a:ext cx="2635251" cy="205223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A815A-DDD8-44A8-9D38-5DE83E1F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4CE2-C72A-4DD1-8C53-3EC56CA9156F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C89FA-D96D-4E4E-B29E-DEB5023B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18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6A4749-D55C-411D-BFB6-7B85B805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 /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4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800" y="1167884"/>
            <a:ext cx="92662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9:45–11:20AM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Keynotes: </a:t>
            </a:r>
            <a:r>
              <a:rPr lang="en-US" sz="2800" dirty="0"/>
              <a:t> Dow, Procter and Gamble (P&amp;G), Suez</a:t>
            </a:r>
          </a:p>
          <a:p>
            <a:r>
              <a:rPr lang="en-US" sz="2800" b="1" dirty="0"/>
              <a:t>Participants: </a:t>
            </a:r>
            <a:r>
              <a:rPr lang="en-US" sz="2800" dirty="0"/>
              <a:t>Evonik, </a:t>
            </a:r>
            <a:r>
              <a:rPr lang="en-US" sz="2800" dirty="0" err="1" smtClean="0"/>
              <a:t>Avantor</a:t>
            </a:r>
            <a:r>
              <a:rPr lang="en-US" sz="2800" dirty="0" smtClean="0"/>
              <a:t>, Ecolab</a:t>
            </a:r>
            <a:endParaRPr lang="en-US" sz="2800" b="1" dirty="0"/>
          </a:p>
          <a:p>
            <a:r>
              <a:rPr lang="en-US" sz="2800" b="1" dirty="0"/>
              <a:t>Moderator:</a:t>
            </a:r>
            <a:r>
              <a:rPr lang="en-US" sz="2800" dirty="0"/>
              <a:t> Montgomery Alger, </a:t>
            </a:r>
            <a:r>
              <a:rPr lang="en-US" sz="2800" dirty="0" err="1" smtClean="0"/>
              <a:t>AIChE</a:t>
            </a:r>
            <a:r>
              <a:rPr lang="en-US" sz="2800" dirty="0" smtClean="0"/>
              <a:t> / PSU</a:t>
            </a:r>
            <a:endParaRPr lang="en-US" sz="2800" dirty="0"/>
          </a:p>
          <a:p>
            <a:r>
              <a:rPr lang="en-US" sz="2800" dirty="0"/>
              <a:t>	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13E7B3-4010-497C-8C25-E56ECF8B6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5809723"/>
            <a:ext cx="3194050" cy="399256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8B4A12-2E82-4C79-8AFC-72951847E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551" y="4445000"/>
            <a:ext cx="2655449" cy="915194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0133D4-374D-4915-B258-F2B0846588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074" b="30815"/>
          <a:stretch/>
        </p:blipFill>
        <p:spPr>
          <a:xfrm>
            <a:off x="7080250" y="5548273"/>
            <a:ext cx="2597150" cy="761831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359043-BDC0-4E27-81A6-08AD4960E9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17" t="3318" r="15846" b="1740"/>
          <a:stretch/>
        </p:blipFill>
        <p:spPr>
          <a:xfrm>
            <a:off x="5377718" y="4234654"/>
            <a:ext cx="1455462" cy="145546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8C56DD-0743-4FD6-877F-E548527844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85" t="15809" r="9744" b="17524"/>
          <a:stretch/>
        </p:blipFill>
        <p:spPr>
          <a:xfrm>
            <a:off x="8019898" y="4572000"/>
            <a:ext cx="2616352" cy="66942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26440-59FE-41D1-A1C9-72501F25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CF01-772C-4E93-A389-9D916D3F3197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8882B-28BF-4FCD-BF88-F8F0E094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19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5B86F9-F4A0-40D5-8170-74E1EF48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Chemical and Materials Industries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153779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0CE56-74E2-473F-837F-720AC1F3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  <a:r>
              <a:rPr lang="en-US" dirty="0" smtClean="0"/>
              <a:t>: Welcome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CC112-A3C7-4A9C-A327-557C17C5935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47800" y="1150938"/>
            <a:ext cx="9266238" cy="2527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8:45AM Opening </a:t>
            </a:r>
            <a:r>
              <a:rPr lang="en-US" sz="2800" dirty="0" smtClean="0"/>
              <a:t>Remarks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James </a:t>
            </a:r>
            <a:r>
              <a:rPr lang="en-US" sz="2800" dirty="0" err="1"/>
              <a:t>Ferri</a:t>
            </a:r>
            <a:r>
              <a:rPr lang="en-US" sz="2800" dirty="0"/>
              <a:t>, Virginia Commonwealth University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8B6BC-0080-44A5-9E29-D4342B67AD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88" y="3642932"/>
            <a:ext cx="2716212" cy="273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D73201-31CB-433A-9D87-B91746480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88" y="3699701"/>
            <a:ext cx="2616962" cy="26169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FA303-8AB8-49C0-9D20-D7A9F71A9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A48F-68C1-48CF-AF5F-75663B045BAD}" type="datetime4">
              <a:rPr lang="en-US" smtClean="0"/>
              <a:t>March 12, 2020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914221-1B03-46B0-95A7-306FD11C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487-0268-4473-97FD-ABB60FBF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Establishing priorities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4B687-9EF4-4BC6-8433-E33F8C6C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3190-F785-4762-9A9C-D483FA809302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169EF-AA3C-4891-9AF5-DBDB84C6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8211" y="913940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Chemicals/Materials Design Company</a:t>
            </a:r>
            <a:endParaRPr lang="en-US" b="1" dirty="0"/>
          </a:p>
        </p:txBody>
      </p:sp>
      <p:sp>
        <p:nvSpPr>
          <p:cNvPr id="8" name="Curved Right Arrow 7"/>
          <p:cNvSpPr/>
          <p:nvPr/>
        </p:nvSpPr>
        <p:spPr>
          <a:xfrm rot="10800000" flipH="1">
            <a:off x="4743055" y="1326627"/>
            <a:ext cx="980941" cy="14119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 flipV="1">
            <a:off x="6523043" y="1404184"/>
            <a:ext cx="976597" cy="14057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09921" y="1846281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Design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11840" y="1846281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Manufacture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28841" y="1574986"/>
            <a:ext cx="1787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Discovery/</a:t>
            </a:r>
          </a:p>
          <a:p>
            <a:pPr algn="ctr"/>
            <a:r>
              <a:rPr lang="en-US" b="1" dirty="0" smtClean="0"/>
              <a:t>Basic Research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573752" y="1019457"/>
            <a:ext cx="2334326" cy="1770875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59926" y="2889363"/>
            <a:ext cx="11099800" cy="40011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 w="3175">
                  <a:noFill/>
                </a:ln>
                <a:solidFill>
                  <a:schemeClr val="bg1"/>
                </a:solidFill>
              </a:rPr>
              <a:t>Open Knowledge Network:  public-private partnership of chemical and materials data</a:t>
            </a:r>
          </a:p>
        </p:txBody>
      </p:sp>
      <p:sp>
        <p:nvSpPr>
          <p:cNvPr id="29" name="Right Arrow 28"/>
          <p:cNvSpPr/>
          <p:nvPr/>
        </p:nvSpPr>
        <p:spPr>
          <a:xfrm rot="10800000">
            <a:off x="9204703" y="1021937"/>
            <a:ext cx="2334326" cy="1770875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33" name="Rectangle 32"/>
          <p:cNvSpPr/>
          <p:nvPr/>
        </p:nvSpPr>
        <p:spPr>
          <a:xfrm>
            <a:off x="9512512" y="1566787"/>
            <a:ext cx="202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Market/Customer</a:t>
            </a:r>
          </a:p>
          <a:p>
            <a:pPr algn="ctr"/>
            <a:r>
              <a:rPr lang="en-US" b="1" dirty="0" smtClean="0"/>
              <a:t>Discovery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117464" y="3483649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PhD Internship Program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13777" y="4071535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Training Courses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3752" y="3440242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Knowledge Platform Development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73751" y="4077174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 Scraping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73752" y="4729606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AI, ML tools and techniques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702655" y="3440242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Product Programs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702656" y="4077174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Collaborative Efforts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708871" y="4729606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Market Needs Assessment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113777" y="4659421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Undergraduate Interns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702654" y="5395834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Other … 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3752" y="5366538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Visualization tools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42229" y="5220976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Online resources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83223" y="3452599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Messaging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683222" y="4087447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App Development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648776" y="4731620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User capacity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659196" y="5366468"/>
            <a:ext cx="1957071" cy="510412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 security</a:t>
            </a:r>
          </a:p>
        </p:txBody>
      </p:sp>
    </p:spTree>
    <p:extLst>
      <p:ext uri="{BB962C8B-B14F-4D97-AF65-F5344CB8AC3E}">
        <p14:creationId xmlns:p14="http://schemas.microsoft.com/office/powerpoint/2010/main" val="171552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799" y="1167884"/>
            <a:ext cx="104224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9:50–10:20AM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Keynotes: </a:t>
            </a:r>
            <a:r>
              <a:rPr lang="en-US" sz="2800" dirty="0"/>
              <a:t> </a:t>
            </a:r>
            <a:r>
              <a:rPr lang="en-US" sz="2800" dirty="0" smtClean="0"/>
              <a:t>Andre </a:t>
            </a:r>
            <a:r>
              <a:rPr lang="en-US" sz="2800" dirty="0" err="1" smtClean="0"/>
              <a:t>Argenton</a:t>
            </a:r>
            <a:r>
              <a:rPr lang="en-US" sz="2800" dirty="0" smtClean="0"/>
              <a:t>, Dow</a:t>
            </a:r>
            <a:endParaRPr lang="en-US" sz="2800" dirty="0"/>
          </a:p>
          <a:p>
            <a:r>
              <a:rPr lang="en-US" sz="2800" dirty="0" smtClean="0"/>
              <a:t>Vice </a:t>
            </a:r>
            <a:r>
              <a:rPr lang="en-US" sz="2800" dirty="0"/>
              <a:t>President of Research and </a:t>
            </a:r>
            <a:r>
              <a:rPr lang="en-US" sz="2800" dirty="0" smtClean="0"/>
              <a:t>Development</a:t>
            </a:r>
            <a:endParaRPr lang="en-US" sz="2800" dirty="0"/>
          </a:p>
          <a:p>
            <a:r>
              <a:rPr lang="en-US" sz="2800" b="1" dirty="0" smtClean="0"/>
              <a:t>Moderator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 Montgomery </a:t>
            </a:r>
            <a:r>
              <a:rPr lang="en-US" sz="2800" dirty="0"/>
              <a:t>Alger, </a:t>
            </a:r>
            <a:r>
              <a:rPr lang="en-US" sz="2800" dirty="0" err="1" smtClean="0"/>
              <a:t>AIChE</a:t>
            </a:r>
            <a:r>
              <a:rPr lang="en-US" sz="2800" dirty="0" smtClean="0"/>
              <a:t> / PSU</a:t>
            </a:r>
            <a:endParaRPr lang="en-US" sz="2800" dirty="0"/>
          </a:p>
          <a:p>
            <a:r>
              <a:rPr lang="en-US" sz="2800" dirty="0"/>
              <a:t>	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8B4A12-2E82-4C79-8AFC-72951847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51" y="4445000"/>
            <a:ext cx="2655449" cy="91519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26440-59FE-41D1-A1C9-72501F25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CF01-772C-4E93-A389-9D916D3F3197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8882B-28BF-4FCD-BF88-F8F0E094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21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5B86F9-F4A0-40D5-8170-74E1EF48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Chemical and Materials Industries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239829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799" y="1167884"/>
            <a:ext cx="981286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10:20–10:50AM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Keynotes: </a:t>
            </a:r>
            <a:r>
              <a:rPr lang="en-US" sz="2800" dirty="0"/>
              <a:t> </a:t>
            </a:r>
            <a:r>
              <a:rPr lang="en-US" sz="2800" dirty="0" smtClean="0"/>
              <a:t>Gerard </a:t>
            </a:r>
            <a:r>
              <a:rPr lang="en-US" sz="2800" dirty="0" err="1" smtClean="0"/>
              <a:t>Baillely</a:t>
            </a:r>
            <a:r>
              <a:rPr lang="en-US" sz="2800" dirty="0" smtClean="0"/>
              <a:t>, </a:t>
            </a:r>
            <a:r>
              <a:rPr lang="en-US" sz="2800" dirty="0"/>
              <a:t>Procter and Gamble (P&amp;G), </a:t>
            </a:r>
          </a:p>
          <a:p>
            <a:r>
              <a:rPr lang="en-US" sz="2800" dirty="0" smtClean="0"/>
              <a:t>Vice President, Research and Development Corp. Functions</a:t>
            </a:r>
            <a:endParaRPr lang="en-US" sz="2800" dirty="0"/>
          </a:p>
          <a:p>
            <a:r>
              <a:rPr lang="en-US" sz="2800" b="1" dirty="0" smtClean="0"/>
              <a:t>Moderator</a:t>
            </a:r>
            <a:r>
              <a:rPr lang="en-US" sz="2800" b="1" dirty="0"/>
              <a:t>:</a:t>
            </a:r>
            <a:r>
              <a:rPr lang="en-US" sz="2800" dirty="0"/>
              <a:t> Montgomery Alger, </a:t>
            </a:r>
            <a:r>
              <a:rPr lang="en-US" sz="2800" dirty="0" err="1" smtClean="0"/>
              <a:t>AIChE</a:t>
            </a:r>
            <a:r>
              <a:rPr lang="en-US" sz="2800" dirty="0" smtClean="0"/>
              <a:t> / PSU</a:t>
            </a:r>
            <a:endParaRPr lang="en-US" sz="2800" dirty="0"/>
          </a:p>
          <a:p>
            <a:r>
              <a:rPr lang="en-US" sz="2800" dirty="0"/>
              <a:t>	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359043-BDC0-4E27-81A6-08AD4960E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7" t="3318" r="15846" b="1740"/>
          <a:stretch/>
        </p:blipFill>
        <p:spPr>
          <a:xfrm>
            <a:off x="5377718" y="4234654"/>
            <a:ext cx="1455462" cy="14554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26440-59FE-41D1-A1C9-72501F25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CF01-772C-4E93-A389-9D916D3F3197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8882B-28BF-4FCD-BF88-F8F0E094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22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5B86F9-F4A0-40D5-8170-74E1EF48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Chemical and Materials Industries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285184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800" y="1167884"/>
            <a:ext cx="926623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10:50–11:20AM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Keynotes: </a:t>
            </a:r>
            <a:r>
              <a:rPr lang="en-US" sz="2800" dirty="0"/>
              <a:t>  </a:t>
            </a:r>
            <a:r>
              <a:rPr lang="en-US" sz="2800" dirty="0" smtClean="0"/>
              <a:t>C. </a:t>
            </a:r>
            <a:r>
              <a:rPr lang="en-US" sz="2800" dirty="0" err="1" smtClean="0"/>
              <a:t>Maltesh</a:t>
            </a:r>
            <a:r>
              <a:rPr lang="en-US" sz="2800" dirty="0" smtClean="0"/>
              <a:t>, Ashish </a:t>
            </a:r>
            <a:r>
              <a:rPr lang="en-US" sz="2800" dirty="0" err="1" smtClean="0"/>
              <a:t>Aneja</a:t>
            </a:r>
            <a:r>
              <a:rPr lang="en-US" sz="2800" dirty="0"/>
              <a:t>;</a:t>
            </a:r>
            <a:r>
              <a:rPr lang="en-US" sz="2800" dirty="0" smtClean="0"/>
              <a:t> Suez</a:t>
            </a:r>
          </a:p>
          <a:p>
            <a:r>
              <a:rPr lang="en-US" sz="2800" dirty="0"/>
              <a:t>Director, Technology Innovation </a:t>
            </a:r>
            <a:endParaRPr lang="en-US" sz="2800" dirty="0" smtClean="0"/>
          </a:p>
          <a:p>
            <a:r>
              <a:rPr lang="en-US" sz="2800" dirty="0" smtClean="0"/>
              <a:t>Vice </a:t>
            </a:r>
            <a:r>
              <a:rPr lang="en-US" sz="2800" dirty="0"/>
              <a:t>President - Digital, Innovation &amp; </a:t>
            </a:r>
            <a:r>
              <a:rPr lang="en-US" sz="2800" dirty="0" smtClean="0"/>
              <a:t>Marketing</a:t>
            </a:r>
          </a:p>
          <a:p>
            <a:r>
              <a:rPr lang="en-US" sz="2800" dirty="0" smtClean="0"/>
              <a:t>Director, Technology Innovation</a:t>
            </a:r>
            <a:endParaRPr lang="en-US" sz="2800" dirty="0"/>
          </a:p>
          <a:p>
            <a:r>
              <a:rPr lang="en-US" sz="2800" b="1" dirty="0" smtClean="0"/>
              <a:t>Moderator</a:t>
            </a:r>
            <a:r>
              <a:rPr lang="en-US" sz="2800" b="1" dirty="0"/>
              <a:t>:</a:t>
            </a:r>
            <a:r>
              <a:rPr lang="en-US" sz="2800" dirty="0"/>
              <a:t> Montgomery Alger, </a:t>
            </a:r>
            <a:r>
              <a:rPr lang="en-US" sz="2800" dirty="0" err="1" smtClean="0"/>
              <a:t>AIChE</a:t>
            </a:r>
            <a:r>
              <a:rPr lang="en-US" sz="2800" dirty="0" smtClean="0"/>
              <a:t> / PSU</a:t>
            </a:r>
            <a:endParaRPr lang="en-US" sz="2800" dirty="0"/>
          </a:p>
          <a:p>
            <a:r>
              <a:rPr lang="en-US" sz="2800" dirty="0"/>
              <a:t>	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8C56DD-0743-4FD6-877F-E54852784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5" t="15809" r="9744" b="17524"/>
          <a:stretch/>
        </p:blipFill>
        <p:spPr>
          <a:xfrm>
            <a:off x="8019898" y="4572000"/>
            <a:ext cx="2616352" cy="66942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26440-59FE-41D1-A1C9-72501F25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CF01-772C-4E93-A389-9D916D3F3197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8882B-28BF-4FCD-BF88-F8F0E094E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23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5B86F9-F4A0-40D5-8170-74E1EF48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Chemical and Materials Industries Data Challenges</a:t>
            </a:r>
          </a:p>
        </p:txBody>
      </p:sp>
    </p:spTree>
    <p:extLst>
      <p:ext uri="{BB962C8B-B14F-4D97-AF65-F5344CB8AC3E}">
        <p14:creationId xmlns:p14="http://schemas.microsoft.com/office/powerpoint/2010/main" val="201131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799" y="1138427"/>
            <a:ext cx="97150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11:20–11:30AM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 smtClean="0"/>
              <a:t>Moderator</a:t>
            </a:r>
            <a:r>
              <a:rPr lang="en-US" sz="2800" b="1" dirty="0"/>
              <a:t>:</a:t>
            </a:r>
            <a:r>
              <a:rPr lang="en-US" sz="2800" dirty="0"/>
              <a:t> Montgomery Alger, </a:t>
            </a:r>
            <a:r>
              <a:rPr lang="en-US" sz="2800" dirty="0" err="1" smtClean="0"/>
              <a:t>AIChE</a:t>
            </a:r>
            <a:r>
              <a:rPr lang="en-US" sz="2800" dirty="0" smtClean="0"/>
              <a:t> / PSU</a:t>
            </a:r>
            <a:endParaRPr lang="en-US" sz="2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A815A-DDD8-44A8-9D38-5DE83E1F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4CE2-C72A-4DD1-8C53-3EC56CA9156F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C89FA-D96D-4E4E-B29E-DEB5023B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6A4749-D55C-411D-BFB6-7B85B805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 / Break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47" y="3558144"/>
            <a:ext cx="3070515" cy="8772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554" y="4727369"/>
            <a:ext cx="27813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800" y="1150938"/>
            <a:ext cx="9188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11:30AM–12:00PM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Keynotes: </a:t>
            </a:r>
            <a:r>
              <a:rPr lang="en-US" sz="2800" dirty="0"/>
              <a:t> MPRINT, VCU </a:t>
            </a:r>
            <a:r>
              <a:rPr lang="en-US" sz="2800" dirty="0" smtClean="0"/>
              <a:t>and </a:t>
            </a:r>
            <a:r>
              <a:rPr lang="en-US" sz="2800" dirty="0" err="1" smtClean="0"/>
              <a:t>TwoSix</a:t>
            </a:r>
            <a:r>
              <a:rPr lang="en-US" sz="2800" dirty="0" smtClean="0"/>
              <a:t> </a:t>
            </a:r>
            <a:r>
              <a:rPr lang="en-US" sz="2800" dirty="0"/>
              <a:t>Labs</a:t>
            </a:r>
          </a:p>
          <a:p>
            <a:r>
              <a:rPr lang="en-US" sz="2800" b="1" dirty="0"/>
              <a:t>Moderator:</a:t>
            </a:r>
            <a:r>
              <a:rPr lang="en-US" sz="2800" dirty="0"/>
              <a:t> James </a:t>
            </a:r>
            <a:r>
              <a:rPr lang="en-US" sz="2800" dirty="0" err="1"/>
              <a:t>Ferri</a:t>
            </a:r>
            <a:r>
              <a:rPr lang="en-US" sz="2800" dirty="0"/>
              <a:t>, VCU</a:t>
            </a:r>
          </a:p>
          <a:p>
            <a:r>
              <a:rPr lang="en-US" sz="2800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367C1-B961-4555-9F62-78D6B2AC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53" y="3671888"/>
            <a:ext cx="2635250" cy="2635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163C27-99F4-438E-A8C7-8C6042E94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99" y="3949499"/>
            <a:ext cx="2676801" cy="208458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81833-9C1E-4CDA-A490-C7DFBE14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EC91-E273-4A0C-9455-2D7F1EDE364C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92C80-1F39-48FF-8AA2-90472D0F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25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26F72F0-D9C4-4615-B464-070CB67F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Approaches for Chemicals &amp; Materials Informatics </a:t>
            </a:r>
          </a:p>
        </p:txBody>
      </p:sp>
    </p:spTree>
    <p:extLst>
      <p:ext uri="{BB962C8B-B14F-4D97-AF65-F5344CB8AC3E}">
        <p14:creationId xmlns:p14="http://schemas.microsoft.com/office/powerpoint/2010/main" val="76531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233" y="3797300"/>
            <a:ext cx="3189533" cy="23898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AF467E-BE4A-4E18-B8F4-1430269C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Approaches for Chemicals &amp; Materials Informatics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5E651-6562-4741-B220-3DD0F2DC5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173B1-EA33-49E0-BD82-D2A168D2140F}" type="datetime4">
              <a:rPr lang="en-US" smtClean="0"/>
              <a:t>March 12, 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14357-248B-4596-845E-A4961ADA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26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47800" y="1150938"/>
            <a:ext cx="9188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12:00–12:30PM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Keynotes: </a:t>
            </a:r>
            <a:r>
              <a:rPr lang="en-US" sz="2800" dirty="0"/>
              <a:t> </a:t>
            </a:r>
            <a:r>
              <a:rPr lang="en-US" sz="2800" dirty="0" smtClean="0"/>
              <a:t>Bob Sherman, Procter &amp; Gamble</a:t>
            </a:r>
            <a:endParaRPr lang="en-US" sz="2800" dirty="0"/>
          </a:p>
          <a:p>
            <a:r>
              <a:rPr lang="en-US" sz="2800" b="1" dirty="0"/>
              <a:t>Moderator:</a:t>
            </a:r>
            <a:r>
              <a:rPr lang="en-US" sz="2800" dirty="0"/>
              <a:t> James </a:t>
            </a:r>
            <a:r>
              <a:rPr lang="en-US" sz="2800" dirty="0" err="1"/>
              <a:t>Ferri</a:t>
            </a:r>
            <a:r>
              <a:rPr lang="en-US" sz="2800" dirty="0"/>
              <a:t>, VCU</a:t>
            </a:r>
          </a:p>
          <a:p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7046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799" y="1138427"/>
            <a:ext cx="97150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12:30–1:30PM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 smtClean="0"/>
              <a:t>Moderator</a:t>
            </a:r>
            <a:r>
              <a:rPr lang="en-US" sz="2800" b="1" dirty="0"/>
              <a:t>:</a:t>
            </a:r>
            <a:r>
              <a:rPr lang="en-US" sz="2800" dirty="0"/>
              <a:t> </a:t>
            </a:r>
            <a:r>
              <a:rPr lang="en-US" sz="2800" dirty="0" smtClean="0"/>
              <a:t>Justin Moore, VCU</a:t>
            </a:r>
            <a:endParaRPr lang="en-US" sz="2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8A815A-DDD8-44A8-9D38-5DE83E1F7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64CE2-C72A-4DD1-8C53-3EC56CA9156F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C89FA-D96D-4E4E-B29E-DEB5023B7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27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6A4749-D55C-411D-BFB6-7B85B8050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Lunch Break / Open Discussion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B367C1-B961-4555-9F62-78D6B2AC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75" y="3797300"/>
            <a:ext cx="2635250" cy="263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9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799" y="1150938"/>
            <a:ext cx="100000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1:30 PM –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 smtClean="0"/>
              <a:t>Moderators:</a:t>
            </a:r>
            <a:r>
              <a:rPr lang="en-US" sz="2800" dirty="0" smtClean="0"/>
              <a:t> </a:t>
            </a:r>
            <a:r>
              <a:rPr lang="en-US" sz="2800" dirty="0"/>
              <a:t>James Ferri, </a:t>
            </a:r>
            <a:r>
              <a:rPr lang="en-US" sz="2800" dirty="0" smtClean="0"/>
              <a:t>VCU and Andrew Lee, Hogan </a:t>
            </a:r>
            <a:r>
              <a:rPr lang="en-US" sz="2800" dirty="0" err="1" smtClean="0"/>
              <a:t>Lovells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367C1-B961-4555-9F62-78D6B2ACB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553" y="3671888"/>
            <a:ext cx="2635250" cy="263525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81833-9C1E-4CDA-A490-C7DFBE14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1EC91-E273-4A0C-9455-2D7F1EDE364C}" type="datetime4">
              <a:rPr lang="en-US" smtClean="0"/>
              <a:t>March 12,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92C80-1F39-48FF-8AA2-90472D0F1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28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26F72F0-D9C4-4615-B464-070CB67FD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Follow-up Discussion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3765365"/>
            <a:ext cx="2448296" cy="244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EBC45-57C7-42E4-9E67-48E607A1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69875"/>
            <a:ext cx="11110913" cy="755650"/>
          </a:xfrm>
        </p:spPr>
        <p:txBody>
          <a:bodyPr>
            <a:normAutofit/>
          </a:bodyPr>
          <a:lstStyle/>
          <a:p>
            <a:r>
              <a:rPr lang="en-US" dirty="0" smtClean="0"/>
              <a:t>Opportunities Now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50663" y="6474550"/>
            <a:ext cx="541337" cy="180976"/>
          </a:xfrm>
        </p:spPr>
        <p:txBody>
          <a:bodyPr/>
          <a:lstStyle/>
          <a:p>
            <a:fld id="{80FC47A3-A2B7-D349-A446-518B0A79360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3396B-9A78-41D2-B3CA-B5528FE3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DFBF7-1BB1-47B2-975C-A96150608863}" type="datetime4">
              <a:rPr lang="en-US" smtClean="0"/>
              <a:t>March 12, 2020</a:t>
            </a:fld>
            <a:endParaRPr lang="en-US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12233" y="2627943"/>
            <a:ext cx="585479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https://www.nsf.gov/pubs/2018/nsf18102/nsf1802.jsp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33" y="2116922"/>
            <a:ext cx="11451696" cy="4536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8852" y="410661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https://www.nsf.gov/pubs/2019/nsf19582/nsf19582.htm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52" y="3605344"/>
            <a:ext cx="7763932" cy="37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9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1C61095-A8A8-4CB0-845B-A9F12C71A809}"/>
              </a:ext>
            </a:extLst>
          </p:cNvPr>
          <p:cNvGrpSpPr/>
          <p:nvPr/>
        </p:nvGrpSpPr>
        <p:grpSpPr>
          <a:xfrm>
            <a:off x="4318000" y="1587500"/>
            <a:ext cx="1702507" cy="2635199"/>
            <a:chOff x="3406252" y="1587500"/>
            <a:chExt cx="1702507" cy="2635199"/>
          </a:xfrm>
        </p:grpSpPr>
        <p:pic>
          <p:nvPicPr>
            <p:cNvPr id="133" name="Picture 8" descr="Image result for tyler mcquad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47" r="10642"/>
            <a:stretch/>
          </p:blipFill>
          <p:spPr bwMode="auto">
            <a:xfrm>
              <a:off x="3406252" y="1587500"/>
              <a:ext cx="1702507" cy="2260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" name="TextBox 134"/>
            <p:cNvSpPr txBox="1"/>
            <p:nvPr/>
          </p:nvSpPr>
          <p:spPr>
            <a:xfrm>
              <a:off x="3741197" y="3914922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McQuade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D6A3C1-37EF-4B93-86A3-73913A330DD1}"/>
              </a:ext>
            </a:extLst>
          </p:cNvPr>
          <p:cNvGrpSpPr/>
          <p:nvPr/>
        </p:nvGrpSpPr>
        <p:grpSpPr>
          <a:xfrm>
            <a:off x="8000769" y="1587500"/>
            <a:ext cx="1696940" cy="2635198"/>
            <a:chOff x="7097810" y="1587500"/>
            <a:chExt cx="1696940" cy="2635198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 rotWithShape="1">
            <a:blip r:embed="rId4"/>
            <a:srcRect b="11640"/>
            <a:stretch/>
          </p:blipFill>
          <p:spPr>
            <a:xfrm>
              <a:off x="7097810" y="1587500"/>
              <a:ext cx="1696940" cy="2253208"/>
            </a:xfrm>
            <a:prstGeom prst="rect">
              <a:avLst/>
            </a:prstGeom>
          </p:spPr>
        </p:pic>
        <p:sp>
          <p:nvSpPr>
            <p:cNvPr id="136" name="TextBox 135"/>
            <p:cNvSpPr txBox="1"/>
            <p:nvPr/>
          </p:nvSpPr>
          <p:spPr>
            <a:xfrm>
              <a:off x="7559170" y="3914921"/>
              <a:ext cx="6296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Parish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954D8E-8841-4A94-A12C-2B0702985CA9}"/>
              </a:ext>
            </a:extLst>
          </p:cNvPr>
          <p:cNvGrpSpPr/>
          <p:nvPr/>
        </p:nvGrpSpPr>
        <p:grpSpPr>
          <a:xfrm>
            <a:off x="2482362" y="1587500"/>
            <a:ext cx="1696940" cy="2635199"/>
            <a:chOff x="1573310" y="1587500"/>
            <a:chExt cx="1696940" cy="2635199"/>
          </a:xfrm>
        </p:grpSpPr>
        <p:sp>
          <p:nvSpPr>
            <p:cNvPr id="134" name="TextBox 133"/>
            <p:cNvSpPr txBox="1"/>
            <p:nvPr/>
          </p:nvSpPr>
          <p:spPr>
            <a:xfrm>
              <a:off x="2133600" y="3914922"/>
              <a:ext cx="520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Ferri</a:t>
              </a:r>
            </a:p>
          </p:txBody>
        </p:sp>
        <p:pic>
          <p:nvPicPr>
            <p:cNvPr id="142" name="Picture 14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1" t="6531" r="28629" b="763"/>
            <a:stretch/>
          </p:blipFill>
          <p:spPr>
            <a:xfrm>
              <a:off x="1573310" y="1587500"/>
              <a:ext cx="1696940" cy="224581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50" y="4453632"/>
            <a:ext cx="1696940" cy="1696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02" y="4445000"/>
            <a:ext cx="1457074" cy="17142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47800" y="1150938"/>
            <a:ext cx="926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Accelerating chemical and materials innovation by harnessing the data revolution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839529-DB7D-4ACF-9A8C-9EB2D7A08F5E}"/>
              </a:ext>
            </a:extLst>
          </p:cNvPr>
          <p:cNvGrpSpPr/>
          <p:nvPr/>
        </p:nvGrpSpPr>
        <p:grpSpPr>
          <a:xfrm>
            <a:off x="6153504" y="1587500"/>
            <a:ext cx="1714500" cy="2635199"/>
            <a:chOff x="5244762" y="1587500"/>
            <a:chExt cx="1714500" cy="26351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961191-2F86-4A32-96F8-CC99844F7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6045" t="11533" r="18426" b="21517"/>
            <a:stretch/>
          </p:blipFill>
          <p:spPr>
            <a:xfrm>
              <a:off x="5244762" y="1587500"/>
              <a:ext cx="1714500" cy="227652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0F90CAC-CC07-49D5-AC3D-91EF0F8957C4}"/>
                </a:ext>
              </a:extLst>
            </p:cNvPr>
            <p:cNvSpPr txBox="1"/>
            <p:nvPr/>
          </p:nvSpPr>
          <p:spPr>
            <a:xfrm>
              <a:off x="5635964" y="3914922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Henshaw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32E6197-166C-42BD-8899-C7D455C009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0" y="4642815"/>
            <a:ext cx="1700854" cy="132455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374A1-13D2-4617-96A1-91AC86EE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020FF-AB81-47B4-897C-844E1256DED7}" type="datetime4">
              <a:rPr lang="en-US" smtClean="0"/>
              <a:t>March 12, 2020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54B716B-4408-4DFF-826C-D9656353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3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7C160F4-F89D-452F-AF92-E5448F05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</a:t>
            </a:r>
            <a:r>
              <a:rPr lang="en-US" dirty="0" smtClean="0"/>
              <a:t>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EBC45-57C7-42E4-9E67-48E607A1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69875"/>
            <a:ext cx="11110913" cy="755650"/>
          </a:xfrm>
        </p:spPr>
        <p:txBody>
          <a:bodyPr>
            <a:normAutofit/>
          </a:bodyPr>
          <a:lstStyle/>
          <a:p>
            <a:r>
              <a:rPr lang="en-US" dirty="0"/>
              <a:t>Discussion of next steps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50663" y="6474550"/>
            <a:ext cx="541337" cy="180976"/>
          </a:xfrm>
        </p:spPr>
        <p:txBody>
          <a:bodyPr/>
          <a:lstStyle/>
          <a:p>
            <a:fld id="{80FC47A3-A2B7-D349-A446-518B0A79360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3396B-9A78-41D2-B3CA-B5528FE3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DFBF7-1BB1-47B2-975C-A96150608863}" type="datetime4">
              <a:rPr lang="en-US" smtClean="0"/>
              <a:t>March 12, 2020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C8921-0010-4765-A6FC-EF74D931E72F}"/>
              </a:ext>
            </a:extLst>
          </p:cNvPr>
          <p:cNvSpPr txBox="1"/>
          <p:nvPr/>
        </p:nvSpPr>
        <p:spPr>
          <a:xfrm>
            <a:off x="4292601" y="1255808"/>
            <a:ext cx="3619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People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B8E80D-DC99-4762-94A2-E00D1D379ECC}"/>
              </a:ext>
            </a:extLst>
          </p:cNvPr>
          <p:cNvSpPr txBox="1"/>
          <p:nvPr/>
        </p:nvSpPr>
        <p:spPr>
          <a:xfrm>
            <a:off x="4279901" y="2032000"/>
            <a:ext cx="3619499" cy="2695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PhD Interns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Undergrad Interns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Tutorials/Videos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Training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B354B00-DDF4-4CDE-9AB5-25A59D9B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642" y="2246674"/>
            <a:ext cx="239251" cy="43787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323654D-F74D-4A68-B935-938BC802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003" y="2926284"/>
            <a:ext cx="239251" cy="4378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947458-0500-45E5-B1FE-44E2E2CC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265" y="3595947"/>
            <a:ext cx="239251" cy="437874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A348C8C-8FCA-4211-BA05-2186EF27D777}"/>
              </a:ext>
            </a:extLst>
          </p:cNvPr>
          <p:cNvGrpSpPr/>
          <p:nvPr/>
        </p:nvGrpSpPr>
        <p:grpSpPr>
          <a:xfrm>
            <a:off x="5775679" y="4271932"/>
            <a:ext cx="516835" cy="444224"/>
            <a:chOff x="422287" y="5867676"/>
            <a:chExt cx="516835" cy="444224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72BEBB9-6C52-4227-84CF-13369AEDA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87" y="5874026"/>
              <a:ext cx="239251" cy="43787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A7C1630-D6DF-4F09-A0AD-38EDA048D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871" y="5867676"/>
              <a:ext cx="239251" cy="43787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DBA2D4B-7C2B-4E3C-B99C-02E5123AE31E}"/>
              </a:ext>
            </a:extLst>
          </p:cNvPr>
          <p:cNvSpPr txBox="1"/>
          <p:nvPr/>
        </p:nvSpPr>
        <p:spPr>
          <a:xfrm>
            <a:off x="546101" y="1249263"/>
            <a:ext cx="36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0732B-B5BA-4EE2-9633-10FCAA4E35A3}"/>
              </a:ext>
            </a:extLst>
          </p:cNvPr>
          <p:cNvSpPr txBox="1"/>
          <p:nvPr/>
        </p:nvSpPr>
        <p:spPr>
          <a:xfrm>
            <a:off x="571327" y="2032000"/>
            <a:ext cx="359427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Web Scrapers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Document Ingest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Visualizations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Machine Learning 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Featurization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27A3A87-2653-4391-BC94-D4C27BC1CE38}"/>
              </a:ext>
            </a:extLst>
          </p:cNvPr>
          <p:cNvGrpSpPr/>
          <p:nvPr/>
        </p:nvGrpSpPr>
        <p:grpSpPr>
          <a:xfrm>
            <a:off x="2748493" y="2246674"/>
            <a:ext cx="516835" cy="444224"/>
            <a:chOff x="422287" y="5867676"/>
            <a:chExt cx="516835" cy="444224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F4DBA3-DD68-46EB-B9F8-F53FD7FA4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87" y="5874026"/>
              <a:ext cx="239251" cy="43787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AC5BDD25-4A32-4225-9026-BCF744CB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871" y="5867676"/>
              <a:ext cx="239251" cy="437874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2E4988-0235-4C4C-9A2F-3D8B128F62BD}"/>
              </a:ext>
            </a:extLst>
          </p:cNvPr>
          <p:cNvGrpSpPr/>
          <p:nvPr/>
        </p:nvGrpSpPr>
        <p:grpSpPr>
          <a:xfrm>
            <a:off x="3120302" y="2927645"/>
            <a:ext cx="516835" cy="444224"/>
            <a:chOff x="422287" y="5867676"/>
            <a:chExt cx="516835" cy="444224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4D46C24-CDAA-4D32-9715-10E690356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87" y="5874026"/>
              <a:ext cx="239251" cy="43787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C1154B74-875C-4A8F-B857-E8BF22158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871" y="5867676"/>
              <a:ext cx="239251" cy="437874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E185B5C-C65E-4F07-971F-AF8A6473DF4D}"/>
              </a:ext>
            </a:extLst>
          </p:cNvPr>
          <p:cNvGrpSpPr/>
          <p:nvPr/>
        </p:nvGrpSpPr>
        <p:grpSpPr>
          <a:xfrm>
            <a:off x="2695483" y="3595947"/>
            <a:ext cx="516835" cy="444224"/>
            <a:chOff x="422287" y="5867676"/>
            <a:chExt cx="516835" cy="44422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B453A8A-322F-4BB0-81AD-BEF52BAD6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87" y="5874026"/>
              <a:ext cx="239251" cy="437874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02F42A8-8DFD-4283-9ACB-D438BC533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871" y="5867676"/>
              <a:ext cx="239251" cy="437874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DFF9D008-CA74-4F99-9A84-CF5A8F86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328" y="4274372"/>
            <a:ext cx="239251" cy="43787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887E20-BEDB-408F-9ACF-0BEEFD3EA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23" y="4927168"/>
            <a:ext cx="239251" cy="4378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B46103-4A1E-46AF-897E-7FED853B3208}"/>
              </a:ext>
            </a:extLst>
          </p:cNvPr>
          <p:cNvSpPr txBox="1"/>
          <p:nvPr/>
        </p:nvSpPr>
        <p:spPr>
          <a:xfrm>
            <a:off x="8044231" y="1256516"/>
            <a:ext cx="36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Platform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85921-E2F1-46CB-8A39-9B8E8CF6A2DF}"/>
              </a:ext>
            </a:extLst>
          </p:cNvPr>
          <p:cNvSpPr txBox="1"/>
          <p:nvPr/>
        </p:nvSpPr>
        <p:spPr>
          <a:xfrm>
            <a:off x="8031531" y="2027297"/>
            <a:ext cx="3632200" cy="33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Data Storage/Security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Knowledge Graphs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Messaging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Tool Workshop</a:t>
            </a:r>
          </a:p>
          <a:p>
            <a:pPr marL="228600" indent="-228600">
              <a:lnSpc>
                <a:spcPct val="200000"/>
              </a:lnSpc>
              <a:buClr>
                <a:srgbClr val="05286B"/>
              </a:buClr>
              <a:buSzPct val="150000"/>
              <a:buFont typeface="Roboto" panose="02000000000000000000" pitchFamily="2" charset="0"/>
              <a:buChar char="›"/>
            </a:pPr>
            <a:r>
              <a:rPr lang="en-US" sz="2200" dirty="0"/>
              <a:t>User load capacity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D1A869-BC28-4ED2-BD64-E54223B9FB9F}"/>
              </a:ext>
            </a:extLst>
          </p:cNvPr>
          <p:cNvGrpSpPr/>
          <p:nvPr/>
        </p:nvGrpSpPr>
        <p:grpSpPr>
          <a:xfrm>
            <a:off x="10276647" y="4268757"/>
            <a:ext cx="1066444" cy="444224"/>
            <a:chOff x="2813629" y="5867676"/>
            <a:chExt cx="1066444" cy="44422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3059589-05B1-4D7B-9661-976B05853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3629" y="5874026"/>
              <a:ext cx="239251" cy="4378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3CD6F3-83CF-4736-892B-4FE48DFD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1213" y="5867676"/>
              <a:ext cx="239251" cy="43787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3CBD4B-CECB-45E8-AD79-5C030DF0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8797" y="5874026"/>
              <a:ext cx="239251" cy="43787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A6DA5C5-698F-4F1C-9AA9-B833FC5B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0822" y="5874026"/>
              <a:ext cx="239251" cy="437874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9D9A0D-C3A2-4A7F-97C9-A597BCDD02C5}"/>
              </a:ext>
            </a:extLst>
          </p:cNvPr>
          <p:cNvGrpSpPr/>
          <p:nvPr/>
        </p:nvGrpSpPr>
        <p:grpSpPr>
          <a:xfrm>
            <a:off x="10826255" y="2921000"/>
            <a:ext cx="794419" cy="444224"/>
            <a:chOff x="1426744" y="5861326"/>
            <a:chExt cx="794419" cy="44422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06A129-6FDA-42F9-91F5-A8F2025D8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744" y="5867676"/>
              <a:ext cx="239251" cy="43787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E81B696-AF9F-4673-AF6F-72D37D55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4328" y="5861326"/>
              <a:ext cx="239251" cy="43787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4158EEF-742A-4ED7-8984-91A921D2D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912" y="5867676"/>
              <a:ext cx="239251" cy="43787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4851447-31F6-4269-89CE-B07792DE02DB}"/>
              </a:ext>
            </a:extLst>
          </p:cNvPr>
          <p:cNvGrpSpPr/>
          <p:nvPr/>
        </p:nvGrpSpPr>
        <p:grpSpPr>
          <a:xfrm>
            <a:off x="9860871" y="3592149"/>
            <a:ext cx="794419" cy="444224"/>
            <a:chOff x="1426744" y="5861326"/>
            <a:chExt cx="794419" cy="444224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30E1692-6D0D-4544-8022-BA9DADE0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6744" y="5867676"/>
              <a:ext cx="239251" cy="437874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9229630-81FD-4BBD-824D-37DFF4A9A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4328" y="5861326"/>
              <a:ext cx="239251" cy="437874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6D6AEE5-36EB-48C2-B04A-3E53A88E6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912" y="5867676"/>
              <a:ext cx="239251" cy="437874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A3E3BD-0897-46BF-829F-6C8533198C92}"/>
              </a:ext>
            </a:extLst>
          </p:cNvPr>
          <p:cNvGrpSpPr/>
          <p:nvPr/>
        </p:nvGrpSpPr>
        <p:grpSpPr>
          <a:xfrm>
            <a:off x="10706631" y="4918566"/>
            <a:ext cx="516835" cy="444224"/>
            <a:chOff x="422287" y="5867676"/>
            <a:chExt cx="516835" cy="444224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EBA10FC-15E9-4253-8EEA-40A8797F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87" y="5874026"/>
              <a:ext cx="239251" cy="43787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E9D09EF-65CC-42EC-9DAB-5DCFD7F81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871" y="5867676"/>
              <a:ext cx="239251" cy="437874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9A3700E-E8F9-4C98-947C-883EC63C4C3D}"/>
              </a:ext>
            </a:extLst>
          </p:cNvPr>
          <p:cNvGrpSpPr/>
          <p:nvPr/>
        </p:nvGrpSpPr>
        <p:grpSpPr>
          <a:xfrm>
            <a:off x="11116968" y="2253731"/>
            <a:ext cx="516835" cy="444224"/>
            <a:chOff x="422287" y="5867676"/>
            <a:chExt cx="516835" cy="444224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782C9A99-7AB0-4CB4-9462-3A0844071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287" y="5874026"/>
              <a:ext cx="239251" cy="437874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B24AEC7-BE75-49BE-8F82-1952C1013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871" y="5867676"/>
              <a:ext cx="239251" cy="437874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D103F8F4-3C2F-425F-B21D-8B3BA25D525A}"/>
              </a:ext>
            </a:extLst>
          </p:cNvPr>
          <p:cNvSpPr/>
          <p:nvPr/>
        </p:nvSpPr>
        <p:spPr>
          <a:xfrm>
            <a:off x="546101" y="1905000"/>
            <a:ext cx="3619499" cy="1264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B2E40C-0FB9-4E6C-8328-7ADB37AF4B17}"/>
              </a:ext>
            </a:extLst>
          </p:cNvPr>
          <p:cNvSpPr/>
          <p:nvPr/>
        </p:nvSpPr>
        <p:spPr>
          <a:xfrm>
            <a:off x="4279901" y="1909329"/>
            <a:ext cx="3632199" cy="122671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E3518B6-CB2F-45E0-B3AA-54B15C2DF9C1}"/>
              </a:ext>
            </a:extLst>
          </p:cNvPr>
          <p:cNvSpPr/>
          <p:nvPr/>
        </p:nvSpPr>
        <p:spPr>
          <a:xfrm>
            <a:off x="8031532" y="1905001"/>
            <a:ext cx="3614368" cy="126492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5909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EBC45-57C7-42E4-9E67-48E607A1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69875"/>
            <a:ext cx="11110913" cy="755650"/>
          </a:xfrm>
        </p:spPr>
        <p:txBody>
          <a:bodyPr>
            <a:normAutofit/>
          </a:bodyPr>
          <a:lstStyle/>
          <a:p>
            <a:r>
              <a:rPr lang="en-US" dirty="0" smtClean="0"/>
              <a:t>Minimum Viable Segment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50663" y="6474550"/>
            <a:ext cx="541337" cy="180976"/>
          </a:xfrm>
        </p:spPr>
        <p:txBody>
          <a:bodyPr/>
          <a:lstStyle/>
          <a:p>
            <a:fld id="{80FC47A3-A2B7-D349-A446-518B0A79360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3396B-9A78-41D2-B3CA-B5528FE3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DFBF7-1BB1-47B2-975C-A96150608863}" type="datetime4">
              <a:rPr lang="en-US" smtClean="0"/>
              <a:t>March 12, 2020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61288" y="2032000"/>
            <a:ext cx="3231412" cy="3231412"/>
          </a:xfrm>
          <a:prstGeom prst="ellipse">
            <a:avLst/>
          </a:prstGeom>
          <a:solidFill>
            <a:schemeClr val="accent2">
              <a:lumMod val="25000"/>
              <a:lumOff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8" name="Oval 7"/>
          <p:cNvSpPr/>
          <p:nvPr/>
        </p:nvSpPr>
        <p:spPr>
          <a:xfrm>
            <a:off x="4321244" y="2032000"/>
            <a:ext cx="3231412" cy="3231412"/>
          </a:xfrm>
          <a:prstGeom prst="ellipse">
            <a:avLst/>
          </a:prstGeom>
          <a:solidFill>
            <a:srgbClr val="FFFF66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2890936" y="3276625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002060"/>
                </a:solidFill>
              </a:rPr>
              <a:t>MVP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9708" y="3261313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00B050"/>
                </a:solidFill>
              </a:rPr>
              <a:t>MVS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4687" y="1171441"/>
            <a:ext cx="5147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002060"/>
                </a:solidFill>
              </a:rPr>
              <a:t>Minimum viable product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59708" y="5294964"/>
            <a:ext cx="5516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solidFill>
                  <a:srgbClr val="00B050"/>
                </a:solidFill>
              </a:rPr>
              <a:t>Minimum viable segment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346" y="269875"/>
            <a:ext cx="4186421" cy="279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6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EBC45-57C7-42E4-9E67-48E607A1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69875"/>
            <a:ext cx="11110913" cy="755650"/>
          </a:xfrm>
        </p:spPr>
        <p:txBody>
          <a:bodyPr>
            <a:normAutofit/>
          </a:bodyPr>
          <a:lstStyle/>
          <a:p>
            <a:r>
              <a:rPr lang="en-US" dirty="0" smtClean="0"/>
              <a:t>C-</a:t>
            </a:r>
            <a:r>
              <a:rPr lang="en-US" dirty="0" err="1" smtClean="0"/>
              <a:t>Accel</a:t>
            </a:r>
            <a:r>
              <a:rPr lang="en-US" dirty="0" smtClean="0"/>
              <a:t> Phase II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50663" y="6474550"/>
            <a:ext cx="541337" cy="180976"/>
          </a:xfrm>
        </p:spPr>
        <p:txBody>
          <a:bodyPr/>
          <a:lstStyle/>
          <a:p>
            <a:fld id="{80FC47A3-A2B7-D349-A446-518B0A79360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3396B-9A78-41D2-B3CA-B5528FE3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DFBF7-1BB1-47B2-975C-A96150608863}" type="datetime4">
              <a:rPr lang="en-US" smtClean="0"/>
              <a:t>March 12, 2020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74687" y="4182406"/>
            <a:ext cx="6112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https://www.nsf.gov/pubs/2020/nsf20555/nsf20555.htm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265160"/>
            <a:ext cx="5510769" cy="25321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DBA2D4B-7C2B-4E3C-B99C-02E5123AE31E}"/>
              </a:ext>
            </a:extLst>
          </p:cNvPr>
          <p:cNvSpPr txBox="1"/>
          <p:nvPr/>
        </p:nvSpPr>
        <p:spPr>
          <a:xfrm>
            <a:off x="7573433" y="1367994"/>
            <a:ext cx="3627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$5MM/2 years</a:t>
            </a:r>
          </a:p>
          <a:p>
            <a:pPr algn="ctr"/>
            <a:r>
              <a:rPr lang="en-US" sz="3600" b="1" dirty="0" smtClean="0"/>
              <a:t>$3MM/$2MM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0005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EBC45-57C7-42E4-9E67-48E607A16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269875"/>
            <a:ext cx="11110913" cy="755650"/>
          </a:xfrm>
        </p:spPr>
        <p:txBody>
          <a:bodyPr>
            <a:normAutofit/>
          </a:bodyPr>
          <a:lstStyle/>
          <a:p>
            <a:r>
              <a:rPr lang="en-US" dirty="0" smtClean="0"/>
              <a:t>Letter of Collaboration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650663" y="6474550"/>
            <a:ext cx="541337" cy="180976"/>
          </a:xfrm>
        </p:spPr>
        <p:txBody>
          <a:bodyPr/>
          <a:lstStyle/>
          <a:p>
            <a:fld id="{80FC47A3-A2B7-D349-A446-518B0A79360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3396B-9A78-41D2-B3CA-B5528FE3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DFBF7-1BB1-47B2-975C-A96150608863}" type="datetime4">
              <a:rPr lang="en-US" smtClean="0"/>
              <a:t>March 12, 2020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0964" y="1403152"/>
            <a:ext cx="1001908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buClr>
                <a:srgbClr val="05286B"/>
              </a:buClr>
              <a:buSzPct val="150000"/>
            </a:pPr>
            <a:r>
              <a:rPr lang="en-US" dirty="0" smtClean="0"/>
              <a:t>Dear James,</a:t>
            </a:r>
          </a:p>
          <a:p>
            <a:pPr>
              <a:lnSpc>
                <a:spcPct val="200000"/>
              </a:lnSpc>
              <a:buClr>
                <a:srgbClr val="05286B"/>
              </a:buClr>
              <a:buSzPct val="150000"/>
            </a:pPr>
            <a:r>
              <a:rPr lang="en-US" dirty="0" smtClean="0"/>
              <a:t>THIS IS WHY WE ARE EXCITED ABOUT DEVELOPING AN OPEN KNOWLEDGE NETWORK</a:t>
            </a:r>
          </a:p>
          <a:p>
            <a:pPr>
              <a:lnSpc>
                <a:spcPct val="200000"/>
              </a:lnSpc>
              <a:buClr>
                <a:srgbClr val="05286B"/>
              </a:buClr>
              <a:buSzPct val="150000"/>
            </a:pPr>
            <a:r>
              <a:rPr lang="en-US" dirty="0" smtClean="0"/>
              <a:t>THIS IS WHAT ACTIVITIES WE ARE SPECIFICALLY INTERESTED IN SUPPORTING</a:t>
            </a:r>
          </a:p>
          <a:p>
            <a:pPr>
              <a:lnSpc>
                <a:spcPct val="200000"/>
              </a:lnSpc>
              <a:buClr>
                <a:srgbClr val="05286B"/>
              </a:buClr>
              <a:buSzPct val="150000"/>
            </a:pPr>
            <a:r>
              <a:rPr lang="en-US" dirty="0" smtClean="0"/>
              <a:t>THIS IS THE LEVEL OF FUNDING WE ARE PREPARED TO PROVIDE (DIRECT, OR IN-KIND)</a:t>
            </a:r>
          </a:p>
          <a:p>
            <a:pPr>
              <a:lnSpc>
                <a:spcPct val="200000"/>
              </a:lnSpc>
              <a:buClr>
                <a:srgbClr val="05286B"/>
              </a:buClr>
              <a:buSzPct val="150000"/>
            </a:pPr>
            <a:r>
              <a:rPr lang="en-US" dirty="0" smtClean="0"/>
              <a:t>												Best Regards,</a:t>
            </a:r>
          </a:p>
          <a:p>
            <a:pPr>
              <a:lnSpc>
                <a:spcPct val="200000"/>
              </a:lnSpc>
              <a:buClr>
                <a:srgbClr val="05286B"/>
              </a:buClr>
              <a:buSzPct val="150000"/>
            </a:pPr>
            <a:r>
              <a:rPr lang="en-US" dirty="0"/>
              <a:t>	</a:t>
            </a:r>
            <a:r>
              <a:rPr lang="en-US" dirty="0" smtClean="0"/>
              <a:t>											The Highest Signing Authority You Can Get</a:t>
            </a:r>
          </a:p>
        </p:txBody>
      </p:sp>
    </p:spTree>
    <p:extLst>
      <p:ext uri="{BB962C8B-B14F-4D97-AF65-F5344CB8AC3E}">
        <p14:creationId xmlns:p14="http://schemas.microsoft.com/office/powerpoint/2010/main" val="5062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ight Arrow 31"/>
          <p:cNvSpPr/>
          <p:nvPr/>
        </p:nvSpPr>
        <p:spPr>
          <a:xfrm rot="10800000">
            <a:off x="4765794" y="5901900"/>
            <a:ext cx="1485159" cy="71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063" y="4856818"/>
            <a:ext cx="1161503" cy="77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CD487-0268-4473-97FD-ABB60FBF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opportunity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4B687-9EF4-4BC6-8433-E33F8C6C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3190-F785-4762-9A9C-D483FA809302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169EF-AA3C-4891-9AF5-DBDB84C6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056" y="266701"/>
            <a:ext cx="4193944" cy="2712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9349" y="1481698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Chemicals/Materials Design Company</a:t>
            </a:r>
            <a:endParaRPr lang="en-US" b="1" dirty="0"/>
          </a:p>
        </p:txBody>
      </p:sp>
      <p:sp>
        <p:nvSpPr>
          <p:cNvPr id="8" name="Curved Right Arrow 7"/>
          <p:cNvSpPr/>
          <p:nvPr/>
        </p:nvSpPr>
        <p:spPr>
          <a:xfrm rot="10800000" flipH="1">
            <a:off x="4729229" y="1907509"/>
            <a:ext cx="980941" cy="14119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 flipV="1">
            <a:off x="6509217" y="1985066"/>
            <a:ext cx="976597" cy="14057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96095" y="2427163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Design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98014" y="2427163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Manufacture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5588" y="2155868"/>
            <a:ext cx="202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Market/Customer</a:t>
            </a:r>
          </a:p>
          <a:p>
            <a:pPr algn="ctr"/>
            <a:r>
              <a:rPr lang="en-US" b="1" dirty="0" smtClean="0"/>
              <a:t>Discovery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694184" y="1593595"/>
            <a:ext cx="2334326" cy="1770875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546100" y="3470245"/>
            <a:ext cx="11099800" cy="40011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 w="3175">
                  <a:noFill/>
                </a:ln>
                <a:solidFill>
                  <a:schemeClr val="bg1"/>
                </a:solidFill>
              </a:rPr>
              <a:t>Open Knowledge Network:  public-private partnership of chemical and materials data</a:t>
            </a:r>
          </a:p>
        </p:txBody>
      </p:sp>
      <p:pic>
        <p:nvPicPr>
          <p:cNvPr id="17" name="Picture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42" y="4150070"/>
            <a:ext cx="849399" cy="839914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09" y="4341173"/>
            <a:ext cx="1315665" cy="360492"/>
          </a:xfrm>
          <a:prstGeom prst="rect">
            <a:avLst/>
          </a:prstGeom>
        </p:spPr>
      </p:pic>
      <p:pic>
        <p:nvPicPr>
          <p:cNvPr id="18" name="Picture 17" descr="C:\Users\jkferri\Desktop\MPrint OKN August 2019\Logos\Dow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515" y="5054354"/>
            <a:ext cx="1106634" cy="381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5985" r="2677" b="9185"/>
          <a:stretch/>
        </p:blipFill>
        <p:spPr>
          <a:xfrm>
            <a:off x="6515220" y="5707936"/>
            <a:ext cx="1293543" cy="3686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9135" y="5775373"/>
            <a:ext cx="1979883" cy="3268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5674" y="4097824"/>
            <a:ext cx="1020999" cy="7657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4470" y="5212532"/>
            <a:ext cx="875637" cy="8640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187856" y="4670438"/>
            <a:ext cx="3462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 Performance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Public Chemical/Materials Data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0403" y="4642947"/>
            <a:ext cx="1188523" cy="119653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5020403" y="3891025"/>
            <a:ext cx="1485159" cy="71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30" name="Rectangle 29"/>
          <p:cNvSpPr/>
          <p:nvPr/>
        </p:nvSpPr>
        <p:spPr>
          <a:xfrm>
            <a:off x="5020403" y="4042839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</a:rPr>
              <a:t>opportunity</a:t>
            </a:r>
            <a:endParaRPr lang="en-US" dirty="0">
              <a:ln w="3175">
                <a:noFill/>
              </a:ln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06523" y="6069086"/>
            <a:ext cx="1252266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</a:rPr>
              <a:t>innovation</a:t>
            </a:r>
            <a:endParaRPr lang="en-US" dirty="0">
              <a:ln w="3175"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294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9409-4147-42A1-A7B1-3371DCF3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Accelerated </a:t>
            </a:r>
            <a:r>
              <a:rPr lang="en-US" dirty="0" smtClean="0"/>
              <a:t>product design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75E759-9C4B-4FC3-B6FF-C61E6EEB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591F-E461-4E9D-80C8-B83A3DD63CFE}" type="datetime4">
              <a:rPr lang="en-US" smtClean="0"/>
              <a:t>March 12, 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378F1-F76F-4C97-9E67-BAEAD8C38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8597946" y="5692062"/>
            <a:ext cx="3352799" cy="52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09585" rtl="0" fontAlgn="base">
              <a:spcBef>
                <a:spcPct val="0"/>
              </a:spcBef>
              <a:spcAft>
                <a:spcPct val="0"/>
              </a:spcAft>
              <a:defRPr sz="5867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609585"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1219170"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828754"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2438339" algn="ctr" defTabSz="609585" rtl="0" fontAlgn="base">
              <a:spcBef>
                <a:spcPct val="0"/>
              </a:spcBef>
              <a:spcAft>
                <a:spcPct val="0"/>
              </a:spcAft>
              <a:defRPr sz="5867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l"/>
            <a:r>
              <a:rPr lang="en-US" sz="3200" i="1" dirty="0">
                <a:solidFill>
                  <a:srgbClr val="E2141D"/>
                </a:solidFill>
                <a:latin typeface="Book Antiqua" charset="0"/>
              </a:rPr>
              <a:t>P</a:t>
            </a:r>
            <a:r>
              <a:rPr lang="en-US" sz="3200" i="1" baseline="-25000" dirty="0">
                <a:solidFill>
                  <a:srgbClr val="E2141D"/>
                </a:solidFill>
                <a:latin typeface="Book Antiqua" charset="0"/>
              </a:rPr>
              <a:t>i</a:t>
            </a:r>
            <a:r>
              <a:rPr lang="en-US" sz="3200" baseline="-25000" dirty="0">
                <a:solidFill>
                  <a:srgbClr val="E2141D"/>
                </a:solidFill>
                <a:latin typeface="Book Antiqua" charset="0"/>
              </a:rPr>
              <a:t> </a:t>
            </a:r>
            <a:r>
              <a:rPr lang="en-US" sz="3200" dirty="0">
                <a:solidFill>
                  <a:srgbClr val="E2141D"/>
                </a:solidFill>
                <a:latin typeface="Book Antiqua" charset="0"/>
              </a:rPr>
              <a:t>= </a:t>
            </a:r>
            <a:r>
              <a:rPr lang="en-US" sz="3200" i="1" dirty="0">
                <a:solidFill>
                  <a:srgbClr val="E2141D"/>
                </a:solidFill>
                <a:latin typeface="Book Antiqua" charset="0"/>
              </a:rPr>
              <a:t>k’</a:t>
            </a:r>
            <a:r>
              <a:rPr lang="en-US" sz="3200" dirty="0">
                <a:solidFill>
                  <a:srgbClr val="E2141D"/>
                </a:solidFill>
                <a:latin typeface="Book Antiqua" charset="0"/>
              </a:rPr>
              <a:t>(</a:t>
            </a:r>
            <a:r>
              <a:rPr lang="en-US" sz="3200" i="1" dirty="0">
                <a:solidFill>
                  <a:srgbClr val="E2141D"/>
                </a:solidFill>
                <a:latin typeface="Book Antiqua" charset="0"/>
              </a:rPr>
              <a:t>D</a:t>
            </a:r>
            <a:r>
              <a:rPr lang="en-US" sz="3200" i="1" baseline="-25000" dirty="0">
                <a:solidFill>
                  <a:srgbClr val="E2141D"/>
                </a:solidFill>
                <a:latin typeface="Book Antiqua" charset="0"/>
              </a:rPr>
              <a:t>i</a:t>
            </a:r>
            <a:r>
              <a:rPr lang="en-US" sz="3200" dirty="0">
                <a:solidFill>
                  <a:srgbClr val="E2141D"/>
                </a:solidFill>
                <a:latin typeface="Book Antiqua" charset="0"/>
              </a:rPr>
              <a:t> , </a:t>
            </a:r>
            <a:r>
              <a:rPr lang="en-US" sz="3200" i="1" dirty="0" err="1" smtClean="0">
                <a:solidFill>
                  <a:srgbClr val="E2141D"/>
                </a:solidFill>
                <a:latin typeface="Book Antiqua" charset="0"/>
              </a:rPr>
              <a:t>D</a:t>
            </a:r>
            <a:r>
              <a:rPr lang="en-US" sz="3200" i="1" baseline="-25000" dirty="0" err="1" smtClean="0">
                <a:solidFill>
                  <a:srgbClr val="E2141D"/>
                </a:solidFill>
                <a:latin typeface="Book Antiqua" charset="0"/>
              </a:rPr>
              <a:t>j</a:t>
            </a:r>
            <a:r>
              <a:rPr lang="en-US" sz="3200" dirty="0">
                <a:solidFill>
                  <a:srgbClr val="E2141D"/>
                </a:solidFill>
                <a:latin typeface="Book Antiqua" charset="0"/>
              </a:rPr>
              <a:t> </a:t>
            </a:r>
            <a:r>
              <a:rPr lang="en-US" sz="3200" dirty="0" smtClean="0">
                <a:solidFill>
                  <a:srgbClr val="E2141D"/>
                </a:solidFill>
                <a:latin typeface="Book Antiqua" charset="0"/>
              </a:rPr>
              <a:t>, </a:t>
            </a:r>
            <a:r>
              <a:rPr lang="en-US" sz="3200" i="1" dirty="0" err="1">
                <a:solidFill>
                  <a:srgbClr val="E2141D"/>
                </a:solidFill>
                <a:latin typeface="Book Antiqua" charset="0"/>
              </a:rPr>
              <a:t>D</a:t>
            </a:r>
            <a:r>
              <a:rPr lang="en-US" sz="3200" i="1" baseline="-25000" dirty="0" err="1">
                <a:solidFill>
                  <a:srgbClr val="E2141D"/>
                </a:solidFill>
                <a:latin typeface="Book Antiqua" charset="0"/>
              </a:rPr>
              <a:t>k</a:t>
            </a:r>
            <a:r>
              <a:rPr lang="en-US" sz="3200" dirty="0">
                <a:solidFill>
                  <a:srgbClr val="E2141D"/>
                </a:solidFill>
                <a:latin typeface="Book Antiqua" charset="0"/>
              </a:rPr>
              <a:t>)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48" y="1025525"/>
            <a:ext cx="7858148" cy="50553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2668" y="895422"/>
            <a:ext cx="3462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Application Performance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Public Chemical/Materials Data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5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749" y="269875"/>
            <a:ext cx="11388394" cy="755650"/>
          </a:xfrm>
        </p:spPr>
        <p:txBody>
          <a:bodyPr>
            <a:normAutofit/>
          </a:bodyPr>
          <a:lstStyle/>
          <a:p>
            <a:r>
              <a:rPr lang="en-US" dirty="0" smtClean="0"/>
              <a:t>Formulations development and </a:t>
            </a:r>
            <a:r>
              <a:rPr lang="en-US" dirty="0"/>
              <a:t>m</a:t>
            </a:r>
            <a:r>
              <a:rPr lang="en-US" dirty="0" smtClean="0"/>
              <a:t>arket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72668" y="895422"/>
            <a:ext cx="3462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Application Performance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Public Chemical/Materials Data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AutoShape 2" descr="product_feature_importanc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430262"/>
            <a:ext cx="7253817" cy="4145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34" y="2444299"/>
            <a:ext cx="4902201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0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utomated Chemical Synthes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756" y="1190828"/>
            <a:ext cx="7366000" cy="4143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692" y="3797300"/>
            <a:ext cx="3612971" cy="19620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28E8BE0-DF0D-4551-A87F-D74EB16831C5}"/>
              </a:ext>
            </a:extLst>
          </p:cNvPr>
          <p:cNvGrpSpPr/>
          <p:nvPr/>
        </p:nvGrpSpPr>
        <p:grpSpPr>
          <a:xfrm>
            <a:off x="8099514" y="2095397"/>
            <a:ext cx="3612972" cy="1397206"/>
            <a:chOff x="661927" y="5226469"/>
            <a:chExt cx="3930910" cy="15201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9906" y="5226469"/>
              <a:ext cx="3062931" cy="130229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37421" y="6514628"/>
              <a:ext cx="2966400" cy="232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1927" y="5230677"/>
              <a:ext cx="811983" cy="1013968"/>
            </a:xfrm>
            <a:prstGeom prst="rect">
              <a:avLst/>
            </a:prstGeom>
          </p:spPr>
        </p:pic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ECE5DB-899E-4E5C-9416-8C28A160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299E1-0FFD-401D-8F47-B3824894CB84}" type="datetime4">
              <a:rPr lang="en-US" smtClean="0"/>
              <a:t>March 12, 2020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BBA135-97D5-48DB-9B44-7E7B3FBBD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t>7</a:t>
            </a:fld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548AC81-9ED5-4ECD-A002-4FCF756A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r>
              <a:rPr lang="en-US" dirty="0" smtClean="0"/>
              <a:t>chemical synthesis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72668" y="895422"/>
            <a:ext cx="3462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Application Performance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Public Chemical/Materials Data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ight Arrow 31"/>
          <p:cNvSpPr/>
          <p:nvPr/>
        </p:nvSpPr>
        <p:spPr>
          <a:xfrm rot="10800000">
            <a:off x="5122792" y="5881021"/>
            <a:ext cx="1485159" cy="71807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16" y="4872607"/>
            <a:ext cx="1161503" cy="771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CD487-0268-4473-97FD-ABB60FBF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opportunity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4B687-9EF4-4BC6-8433-E33F8C6C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3190-F785-4762-9A9C-D483FA809302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169EF-AA3C-4891-9AF5-DBDB84C6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4385" y="1494822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Chemicals/Materials Design Company</a:t>
            </a:r>
            <a:endParaRPr lang="en-US" b="1" dirty="0"/>
          </a:p>
        </p:txBody>
      </p:sp>
      <p:sp>
        <p:nvSpPr>
          <p:cNvPr id="8" name="Curved Right Arrow 7"/>
          <p:cNvSpPr/>
          <p:nvPr/>
        </p:nvSpPr>
        <p:spPr>
          <a:xfrm rot="10800000" flipH="1">
            <a:off x="4729229" y="1907509"/>
            <a:ext cx="980941" cy="14119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 flipV="1">
            <a:off x="6509217" y="1985066"/>
            <a:ext cx="976597" cy="14057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96095" y="2427163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Design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98014" y="2427163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Manufacture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5015" y="2155868"/>
            <a:ext cx="1787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Discovery/</a:t>
            </a:r>
          </a:p>
          <a:p>
            <a:pPr algn="ctr"/>
            <a:r>
              <a:rPr lang="en-US" b="1" dirty="0" smtClean="0"/>
              <a:t>Basic Research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559926" y="1600339"/>
            <a:ext cx="2334326" cy="1770875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46100" y="3470245"/>
            <a:ext cx="11099800" cy="40011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 w="3175">
                  <a:noFill/>
                </a:ln>
                <a:solidFill>
                  <a:schemeClr val="bg1"/>
                </a:solidFill>
              </a:rPr>
              <a:t>Open Knowledge Network:  public-private partnership of chemical and materials data</a:t>
            </a:r>
          </a:p>
        </p:txBody>
      </p:sp>
      <p:pic>
        <p:nvPicPr>
          <p:cNvPr id="17" name="Picture 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578" y="4074972"/>
            <a:ext cx="849399" cy="839914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78" y="4325808"/>
            <a:ext cx="1315665" cy="360492"/>
          </a:xfrm>
          <a:prstGeom prst="rect">
            <a:avLst/>
          </a:prstGeom>
        </p:spPr>
      </p:pic>
      <p:pic>
        <p:nvPicPr>
          <p:cNvPr id="18" name="Picture 17" descr="C:\Users\jkferri\Desktop\MPrint OKN August 2019\Logos\Dow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949" y="4962145"/>
            <a:ext cx="1569451" cy="54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t="5985" r="2677" b="9185"/>
          <a:stretch/>
        </p:blipFill>
        <p:spPr>
          <a:xfrm>
            <a:off x="6698929" y="5878193"/>
            <a:ext cx="1472347" cy="4195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977" y="5865430"/>
            <a:ext cx="1979883" cy="3268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8267" y="3974716"/>
            <a:ext cx="1123727" cy="8427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201" y="5212532"/>
            <a:ext cx="875637" cy="8640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188585" y="4649559"/>
            <a:ext cx="3462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 Performance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Public Chemical/Materials Data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1132" y="4622068"/>
            <a:ext cx="1188523" cy="1196536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5030790" y="3879719"/>
            <a:ext cx="1485159" cy="71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30" name="Rectangle 29"/>
          <p:cNvSpPr/>
          <p:nvPr/>
        </p:nvSpPr>
        <p:spPr>
          <a:xfrm>
            <a:off x="5021132" y="4021960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</a:rPr>
              <a:t>opportunity</a:t>
            </a:r>
            <a:endParaRPr lang="en-US" dirty="0">
              <a:ln w="3175">
                <a:noFill/>
              </a:ln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346699" y="6048207"/>
            <a:ext cx="1252266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ln w="3175">
                  <a:noFill/>
                </a:ln>
                <a:solidFill>
                  <a:schemeClr val="bg1"/>
                </a:solidFill>
              </a:rPr>
              <a:t>innovation</a:t>
            </a:r>
            <a:endParaRPr lang="en-US" dirty="0">
              <a:ln w="3175">
                <a:noFill/>
              </a:ln>
            </a:endParaRPr>
          </a:p>
        </p:txBody>
      </p:sp>
      <p:sp>
        <p:nvSpPr>
          <p:cNvPr id="29" name="Right Arrow 28"/>
          <p:cNvSpPr/>
          <p:nvPr/>
        </p:nvSpPr>
        <p:spPr>
          <a:xfrm rot="10800000">
            <a:off x="9190877" y="1602819"/>
            <a:ext cx="2334326" cy="1770875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33" name="Rectangle 32"/>
          <p:cNvSpPr/>
          <p:nvPr/>
        </p:nvSpPr>
        <p:spPr>
          <a:xfrm>
            <a:off x="9498686" y="2147669"/>
            <a:ext cx="202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Market/Customer</a:t>
            </a:r>
          </a:p>
          <a:p>
            <a:pPr algn="ctr"/>
            <a:r>
              <a:rPr lang="en-US" b="1" dirty="0" smtClean="0"/>
              <a:t>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D487-0268-4473-97FD-ABB60FBF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opportunity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4B687-9EF4-4BC6-8433-E33F8C6CA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F3190-F785-4762-9A9C-D483FA809302}" type="datetime4">
              <a:rPr lang="en-US" smtClean="0"/>
              <a:t>March 12, 2020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169EF-AA3C-4891-9AF5-DBDB84C6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39581-759F-43B7-B47D-47F906F0E2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34385" y="1494822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Chemicals/Materials Design Company</a:t>
            </a:r>
            <a:endParaRPr lang="en-US" b="1" dirty="0"/>
          </a:p>
        </p:txBody>
      </p:sp>
      <p:sp>
        <p:nvSpPr>
          <p:cNvPr id="8" name="Curved Right Arrow 7"/>
          <p:cNvSpPr/>
          <p:nvPr/>
        </p:nvSpPr>
        <p:spPr>
          <a:xfrm rot="10800000" flipH="1">
            <a:off x="4729229" y="1907509"/>
            <a:ext cx="980941" cy="141196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 rot="10800000" flipV="1">
            <a:off x="6509217" y="1985066"/>
            <a:ext cx="976597" cy="140571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96095" y="2427163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Design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98014" y="2427163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Manufacture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15015" y="2155868"/>
            <a:ext cx="17876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Discovery/</a:t>
            </a:r>
          </a:p>
          <a:p>
            <a:pPr algn="ctr"/>
            <a:r>
              <a:rPr lang="en-US" b="1" dirty="0" smtClean="0"/>
              <a:t>Basic Research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559926" y="1600339"/>
            <a:ext cx="2334326" cy="1770875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46100" y="3470245"/>
            <a:ext cx="11099800" cy="40011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n w="3175">
                  <a:noFill/>
                </a:ln>
                <a:solidFill>
                  <a:schemeClr val="bg1"/>
                </a:solidFill>
              </a:rPr>
              <a:t>Open Knowledge Network:  public-private partnership of chemical and materials data</a:t>
            </a:r>
          </a:p>
        </p:txBody>
      </p:sp>
      <p:sp>
        <p:nvSpPr>
          <p:cNvPr id="29" name="Right Arrow 28"/>
          <p:cNvSpPr/>
          <p:nvPr/>
        </p:nvSpPr>
        <p:spPr>
          <a:xfrm rot="10800000">
            <a:off x="9190877" y="1602819"/>
            <a:ext cx="2334326" cy="1770875"/>
          </a:xfrm>
          <a:prstGeom prst="rightArrow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/>
          </a:p>
        </p:txBody>
      </p:sp>
      <p:sp>
        <p:nvSpPr>
          <p:cNvPr id="33" name="Rectangle 32"/>
          <p:cNvSpPr/>
          <p:nvPr/>
        </p:nvSpPr>
        <p:spPr>
          <a:xfrm>
            <a:off x="9498686" y="2147669"/>
            <a:ext cx="202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Market/Customer</a:t>
            </a:r>
          </a:p>
          <a:p>
            <a:pPr algn="ctr"/>
            <a:r>
              <a:rPr lang="en-US" b="1" dirty="0" smtClean="0"/>
              <a:t>Discovery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7177" y="3903639"/>
            <a:ext cx="1724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/>
                </a:solidFill>
              </a:rPr>
              <a:t>Focus Areas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73464" y="4279930"/>
            <a:ext cx="2632083" cy="68645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PhD Internship Program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68732" y="5011470"/>
            <a:ext cx="2632083" cy="68645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Training Courses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68693" y="4072431"/>
            <a:ext cx="2632083" cy="68645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Knowledge Platform Development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452416" y="4816867"/>
            <a:ext cx="2632083" cy="68645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Cleansing, Data Modeling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468694" y="5622734"/>
            <a:ext cx="2632083" cy="68645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AI, ML tools and techniques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59260" y="4077497"/>
            <a:ext cx="2632083" cy="68645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Product Programs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46447" y="4818061"/>
            <a:ext cx="2632083" cy="68645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Collaborative Efforts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846447" y="5612731"/>
            <a:ext cx="2632083" cy="68645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Market Needs Assessment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73465" y="5788093"/>
            <a:ext cx="2632083" cy="686458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4668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nance">
  <a:themeElements>
    <a:clrScheme name="Royalty">
      <a:dk1>
        <a:srgbClr val="000000"/>
      </a:dk1>
      <a:lt1>
        <a:srgbClr val="FFFFFF"/>
      </a:lt1>
      <a:dk2>
        <a:srgbClr val="2C005C"/>
      </a:dk2>
      <a:lt2>
        <a:srgbClr val="E2E2E3"/>
      </a:lt2>
      <a:accent1>
        <a:srgbClr val="4470A6"/>
      </a:accent1>
      <a:accent2>
        <a:srgbClr val="083654"/>
      </a:accent2>
      <a:accent3>
        <a:srgbClr val="3C6C8C"/>
      </a:accent3>
      <a:accent4>
        <a:srgbClr val="88AB53"/>
      </a:accent4>
      <a:accent5>
        <a:srgbClr val="CC1919"/>
      </a:accent5>
      <a:accent6>
        <a:srgbClr val="E9AE0C"/>
      </a:accent6>
      <a:hlink>
        <a:srgbClr val="0563C1"/>
      </a:hlink>
      <a:folHlink>
        <a:srgbClr val="954F72"/>
      </a:folHlink>
    </a:clrScheme>
    <a:fontScheme name="Roboto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16453</TotalTime>
  <Words>1153</Words>
  <Application>Microsoft Office PowerPoint</Application>
  <PresentationFormat>Widescreen</PresentationFormat>
  <Paragraphs>324</Paragraphs>
  <Slides>33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MS PGothic</vt:lpstr>
      <vt:lpstr>Arial</vt:lpstr>
      <vt:lpstr>Book Antiqua</vt:lpstr>
      <vt:lpstr>Calibri</vt:lpstr>
      <vt:lpstr>Roboto</vt:lpstr>
      <vt:lpstr>Roboto Black</vt:lpstr>
      <vt:lpstr>Tahoma</vt:lpstr>
      <vt:lpstr>Finance</vt:lpstr>
      <vt:lpstr>MPRINT - Open Knowledge Network (Chemical and Materials Informatics) Workshop</vt:lpstr>
      <vt:lpstr>Agenda: Welcome</vt:lpstr>
      <vt:lpstr>Our team</vt:lpstr>
      <vt:lpstr>A new opportunity</vt:lpstr>
      <vt:lpstr>Accelerated product design</vt:lpstr>
      <vt:lpstr>Formulations development and market analysis</vt:lpstr>
      <vt:lpstr>Automated chemical synthesis</vt:lpstr>
      <vt:lpstr>A new opportunity</vt:lpstr>
      <vt:lpstr>A new opportunity</vt:lpstr>
      <vt:lpstr>Agenda: Welcome</vt:lpstr>
      <vt:lpstr>C-Accel Phase II</vt:lpstr>
      <vt:lpstr>Open Knowledge Network (OKN)</vt:lpstr>
      <vt:lpstr>Open Knowledge Network (OKN)</vt:lpstr>
      <vt:lpstr>Keys to success of an OKN</vt:lpstr>
      <vt:lpstr>Connecting a user community</vt:lpstr>
      <vt:lpstr>Case study</vt:lpstr>
      <vt:lpstr>Support Models for Knowledge Network Platforms</vt:lpstr>
      <vt:lpstr>Discussion / Break</vt:lpstr>
      <vt:lpstr>Chemical and Materials Industries Data Challenges</vt:lpstr>
      <vt:lpstr>Establishing priorities</vt:lpstr>
      <vt:lpstr>Chemical and Materials Industries Data Challenges</vt:lpstr>
      <vt:lpstr>Chemical and Materials Industries Data Challenges</vt:lpstr>
      <vt:lpstr>Chemical and Materials Industries Data Challenges</vt:lpstr>
      <vt:lpstr>Discussion / Break</vt:lpstr>
      <vt:lpstr>Approaches for Chemicals &amp; Materials Informatics </vt:lpstr>
      <vt:lpstr>Approaches for Chemicals &amp; Materials Informatics </vt:lpstr>
      <vt:lpstr>Lunch Break / Open Discussion</vt:lpstr>
      <vt:lpstr>Follow-up Discussion</vt:lpstr>
      <vt:lpstr>Opportunities Now</vt:lpstr>
      <vt:lpstr>Discussion of next steps</vt:lpstr>
      <vt:lpstr>Minimum Viable Segment</vt:lpstr>
      <vt:lpstr>C-Accel Phase II</vt:lpstr>
      <vt:lpstr>Letter of Collaboration</vt:lpstr>
    </vt:vector>
  </TitlesOfParts>
  <Company>VCU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Ferri</dc:creator>
  <cp:lastModifiedBy>James Ferri</cp:lastModifiedBy>
  <cp:revision>369</cp:revision>
  <dcterms:created xsi:type="dcterms:W3CDTF">2018-06-03T21:23:53Z</dcterms:created>
  <dcterms:modified xsi:type="dcterms:W3CDTF">2020-03-12T11:17:07Z</dcterms:modified>
</cp:coreProperties>
</file>